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3"/>
  </p:notesMasterIdLst>
  <p:sldIdLst>
    <p:sldId id="257"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327"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258"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F4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9EA902-CA95-F44C-BCC8-511A1381207B}" v="151" dt="2025-09-22T15:47:41.3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0204"/>
  </p:normalViewPr>
  <p:slideViewPr>
    <p:cSldViewPr snapToGrid="0">
      <p:cViewPr varScale="1">
        <p:scale>
          <a:sx n="115" d="100"/>
          <a:sy n="115" d="100"/>
        </p:scale>
        <p:origin x="101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ny Ryan" userId="874082db-ab86-4e97-8577-862339cb002f" providerId="ADAL" clId="{A29EA902-CA95-F44C-BCC8-511A1381207B}"/>
    <pc:docChg chg="undo custSel addSld delSld modSld">
      <pc:chgData name="Johnny Ryan" userId="874082db-ab86-4e97-8577-862339cb002f" providerId="ADAL" clId="{A29EA902-CA95-F44C-BCC8-511A1381207B}" dt="2025-09-22T15:47:51.769" v="139" actId="6549"/>
      <pc:docMkLst>
        <pc:docMk/>
      </pc:docMkLst>
      <pc:sldChg chg="modSp mod">
        <pc:chgData name="Johnny Ryan" userId="874082db-ab86-4e97-8577-862339cb002f" providerId="ADAL" clId="{A29EA902-CA95-F44C-BCC8-511A1381207B}" dt="2025-09-22T15:47:32.698" v="93" actId="20577"/>
        <pc:sldMkLst>
          <pc:docMk/>
          <pc:sldMk cId="0" sldId="257"/>
        </pc:sldMkLst>
        <pc:spChg chg="mod">
          <ac:chgData name="Johnny Ryan" userId="874082db-ab86-4e97-8577-862339cb002f" providerId="ADAL" clId="{A29EA902-CA95-F44C-BCC8-511A1381207B}" dt="2025-09-22T15:47:32.698" v="93" actId="20577"/>
          <ac:spMkLst>
            <pc:docMk/>
            <pc:sldMk cId="0" sldId="257"/>
            <ac:spMk id="54" creationId="{00000000-0000-0000-0000-000000000000}"/>
          </ac:spMkLst>
        </pc:spChg>
      </pc:sldChg>
      <pc:sldChg chg="addSp modSp mod">
        <pc:chgData name="Johnny Ryan" userId="874082db-ab86-4e97-8577-862339cb002f" providerId="ADAL" clId="{A29EA902-CA95-F44C-BCC8-511A1381207B}" dt="2025-09-22T15:40:37.823" v="6" actId="1076"/>
        <pc:sldMkLst>
          <pc:docMk/>
          <pc:sldMk cId="2177865152" sldId="302"/>
        </pc:sldMkLst>
        <pc:picChg chg="add mod">
          <ac:chgData name="Johnny Ryan" userId="874082db-ab86-4e97-8577-862339cb002f" providerId="ADAL" clId="{A29EA902-CA95-F44C-BCC8-511A1381207B}" dt="2025-09-22T15:40:37.823" v="6" actId="1076"/>
          <ac:picMkLst>
            <pc:docMk/>
            <pc:sldMk cId="2177865152" sldId="302"/>
            <ac:picMk id="4" creationId="{FF5970C9-DD33-F061-30DC-DDE9C6B29469}"/>
          </ac:picMkLst>
        </pc:picChg>
      </pc:sldChg>
      <pc:sldChg chg="addSp delSp modSp mod">
        <pc:chgData name="Johnny Ryan" userId="874082db-ab86-4e97-8577-862339cb002f" providerId="ADAL" clId="{A29EA902-CA95-F44C-BCC8-511A1381207B}" dt="2025-09-22T15:41:22.641" v="12" actId="1076"/>
        <pc:sldMkLst>
          <pc:docMk/>
          <pc:sldMk cId="3597216282" sldId="310"/>
        </pc:sldMkLst>
        <pc:picChg chg="add mod">
          <ac:chgData name="Johnny Ryan" userId="874082db-ab86-4e97-8577-862339cb002f" providerId="ADAL" clId="{A29EA902-CA95-F44C-BCC8-511A1381207B}" dt="2025-09-22T15:41:22.641" v="12" actId="1076"/>
          <ac:picMkLst>
            <pc:docMk/>
            <pc:sldMk cId="3597216282" sldId="310"/>
            <ac:picMk id="3" creationId="{A2F9EF62-BBC1-E3B6-3549-E03FAF622ABF}"/>
          </ac:picMkLst>
        </pc:picChg>
        <pc:picChg chg="del">
          <ac:chgData name="Johnny Ryan" userId="874082db-ab86-4e97-8577-862339cb002f" providerId="ADAL" clId="{A29EA902-CA95-F44C-BCC8-511A1381207B}" dt="2025-09-22T15:41:20.430" v="11" actId="478"/>
          <ac:picMkLst>
            <pc:docMk/>
            <pc:sldMk cId="3597216282" sldId="310"/>
            <ac:picMk id="5" creationId="{8AE0EF9A-A89F-8A89-9D47-9B6D2804A127}"/>
          </ac:picMkLst>
        </pc:picChg>
      </pc:sldChg>
      <pc:sldChg chg="modNotesTx">
        <pc:chgData name="Johnny Ryan" userId="874082db-ab86-4e97-8577-862339cb002f" providerId="ADAL" clId="{A29EA902-CA95-F44C-BCC8-511A1381207B}" dt="2025-09-22T15:32:19.404" v="0" actId="20577"/>
        <pc:sldMkLst>
          <pc:docMk/>
          <pc:sldMk cId="2895015649" sldId="318"/>
        </pc:sldMkLst>
      </pc:sldChg>
      <pc:sldChg chg="addSp delSp modSp add mod modNotesTx">
        <pc:chgData name="Johnny Ryan" userId="874082db-ab86-4e97-8577-862339cb002f" providerId="ADAL" clId="{A29EA902-CA95-F44C-BCC8-511A1381207B}" dt="2025-09-22T15:42:13.192" v="20" actId="1076"/>
        <pc:sldMkLst>
          <pc:docMk/>
          <pc:sldMk cId="3000299788" sldId="319"/>
        </pc:sldMkLst>
        <pc:picChg chg="del">
          <ac:chgData name="Johnny Ryan" userId="874082db-ab86-4e97-8577-862339cb002f" providerId="ADAL" clId="{A29EA902-CA95-F44C-BCC8-511A1381207B}" dt="2025-09-22T15:41:44.607" v="14" actId="478"/>
          <ac:picMkLst>
            <pc:docMk/>
            <pc:sldMk cId="3000299788" sldId="319"/>
            <ac:picMk id="3" creationId="{0CA1ABDA-F3BF-0431-466C-0962F6A0AAEC}"/>
          </ac:picMkLst>
        </pc:picChg>
        <pc:picChg chg="add mod">
          <ac:chgData name="Johnny Ryan" userId="874082db-ab86-4e97-8577-862339cb002f" providerId="ADAL" clId="{A29EA902-CA95-F44C-BCC8-511A1381207B}" dt="2025-09-22T15:42:13.192" v="20" actId="1076"/>
          <ac:picMkLst>
            <pc:docMk/>
            <pc:sldMk cId="3000299788" sldId="319"/>
            <ac:picMk id="4" creationId="{DC0FB43B-213C-EFB0-E5BB-EC69101DF683}"/>
          </ac:picMkLst>
        </pc:picChg>
      </pc:sldChg>
      <pc:sldChg chg="addSp delSp modSp add mod modNotesTx">
        <pc:chgData name="Johnny Ryan" userId="874082db-ab86-4e97-8577-862339cb002f" providerId="ADAL" clId="{A29EA902-CA95-F44C-BCC8-511A1381207B}" dt="2025-09-22T15:42:48.432" v="32" actId="732"/>
        <pc:sldMkLst>
          <pc:docMk/>
          <pc:sldMk cId="702881893" sldId="320"/>
        </pc:sldMkLst>
        <pc:picChg chg="add mod modCrop">
          <ac:chgData name="Johnny Ryan" userId="874082db-ab86-4e97-8577-862339cb002f" providerId="ADAL" clId="{A29EA902-CA95-F44C-BCC8-511A1381207B}" dt="2025-09-22T15:42:48.432" v="32" actId="732"/>
          <ac:picMkLst>
            <pc:docMk/>
            <pc:sldMk cId="702881893" sldId="320"/>
            <ac:picMk id="3" creationId="{F30BDB2E-D09C-D113-A64B-D6F7AD8026BD}"/>
          </ac:picMkLst>
        </pc:picChg>
        <pc:picChg chg="del">
          <ac:chgData name="Johnny Ryan" userId="874082db-ab86-4e97-8577-862339cb002f" providerId="ADAL" clId="{A29EA902-CA95-F44C-BCC8-511A1381207B}" dt="2025-09-22T15:42:22.702" v="22" actId="478"/>
          <ac:picMkLst>
            <pc:docMk/>
            <pc:sldMk cId="702881893" sldId="320"/>
            <ac:picMk id="4" creationId="{3ED3D1A9-AF43-9627-D33B-A785D74C7339}"/>
          </ac:picMkLst>
        </pc:picChg>
        <pc:picChg chg="del mod">
          <ac:chgData name="Johnny Ryan" userId="874082db-ab86-4e97-8577-862339cb002f" providerId="ADAL" clId="{A29EA902-CA95-F44C-BCC8-511A1381207B}" dt="2025-09-22T15:42:23.239" v="24" actId="478"/>
          <ac:picMkLst>
            <pc:docMk/>
            <pc:sldMk cId="702881893" sldId="320"/>
            <ac:picMk id="5" creationId="{AD8AC78E-F763-DBC4-EE74-687965B288AC}"/>
          </ac:picMkLst>
        </pc:picChg>
      </pc:sldChg>
      <pc:sldChg chg="add">
        <pc:chgData name="Johnny Ryan" userId="874082db-ab86-4e97-8577-862339cb002f" providerId="ADAL" clId="{A29EA902-CA95-F44C-BCC8-511A1381207B}" dt="2025-09-22T15:42:43.148" v="31"/>
        <pc:sldMkLst>
          <pc:docMk/>
          <pc:sldMk cId="2901165956" sldId="321"/>
        </pc:sldMkLst>
      </pc:sldChg>
      <pc:sldChg chg="addSp modSp add mod">
        <pc:chgData name="Johnny Ryan" userId="874082db-ab86-4e97-8577-862339cb002f" providerId="ADAL" clId="{A29EA902-CA95-F44C-BCC8-511A1381207B}" dt="2025-09-22T15:43:51.072" v="48" actId="1076"/>
        <pc:sldMkLst>
          <pc:docMk/>
          <pc:sldMk cId="130901536" sldId="322"/>
        </pc:sldMkLst>
        <pc:picChg chg="mod modCrop">
          <ac:chgData name="Johnny Ryan" userId="874082db-ab86-4e97-8577-862339cb002f" providerId="ADAL" clId="{A29EA902-CA95-F44C-BCC8-511A1381207B}" dt="2025-09-22T15:43:02.313" v="36" actId="732"/>
          <ac:picMkLst>
            <pc:docMk/>
            <pc:sldMk cId="130901536" sldId="322"/>
            <ac:picMk id="3" creationId="{A487A972-3513-0048-CAE8-1754CA55677E}"/>
          </ac:picMkLst>
        </pc:picChg>
        <pc:picChg chg="add mod modCrop">
          <ac:chgData name="Johnny Ryan" userId="874082db-ab86-4e97-8577-862339cb002f" providerId="ADAL" clId="{A29EA902-CA95-F44C-BCC8-511A1381207B}" dt="2025-09-22T15:43:51.072" v="48" actId="1076"/>
          <ac:picMkLst>
            <pc:docMk/>
            <pc:sldMk cId="130901536" sldId="322"/>
            <ac:picMk id="4" creationId="{4C429EF0-4648-1ACE-9EAB-399DF58F6923}"/>
          </ac:picMkLst>
        </pc:picChg>
        <pc:picChg chg="add mod modCrop">
          <ac:chgData name="Johnny Ryan" userId="874082db-ab86-4e97-8577-862339cb002f" providerId="ADAL" clId="{A29EA902-CA95-F44C-BCC8-511A1381207B}" dt="2025-09-22T15:43:49.872" v="47" actId="1076"/>
          <ac:picMkLst>
            <pc:docMk/>
            <pc:sldMk cId="130901536" sldId="322"/>
            <ac:picMk id="5" creationId="{6A890375-9FBA-6EDC-AFDD-8AD2A55CF5D1}"/>
          </ac:picMkLst>
        </pc:picChg>
      </pc:sldChg>
      <pc:sldChg chg="addSp delSp modSp add mod">
        <pc:chgData name="Johnny Ryan" userId="874082db-ab86-4e97-8577-862339cb002f" providerId="ADAL" clId="{A29EA902-CA95-F44C-BCC8-511A1381207B}" dt="2025-09-22T15:44:26.782" v="57" actId="1076"/>
        <pc:sldMkLst>
          <pc:docMk/>
          <pc:sldMk cId="3448623891" sldId="323"/>
        </pc:sldMkLst>
        <pc:picChg chg="del">
          <ac:chgData name="Johnny Ryan" userId="874082db-ab86-4e97-8577-862339cb002f" providerId="ADAL" clId="{A29EA902-CA95-F44C-BCC8-511A1381207B}" dt="2025-09-22T15:44:00.142" v="50" actId="478"/>
          <ac:picMkLst>
            <pc:docMk/>
            <pc:sldMk cId="3448623891" sldId="323"/>
            <ac:picMk id="4" creationId="{446BE988-31D6-965D-1EDB-60615388D7F1}"/>
          </ac:picMkLst>
        </pc:picChg>
        <pc:picChg chg="del">
          <ac:chgData name="Johnny Ryan" userId="874082db-ab86-4e97-8577-862339cb002f" providerId="ADAL" clId="{A29EA902-CA95-F44C-BCC8-511A1381207B}" dt="2025-09-22T15:44:00.690" v="51" actId="478"/>
          <ac:picMkLst>
            <pc:docMk/>
            <pc:sldMk cId="3448623891" sldId="323"/>
            <ac:picMk id="5" creationId="{B2BABB6C-F83F-3377-ACA3-8C87216ED4D1}"/>
          </ac:picMkLst>
        </pc:picChg>
        <pc:picChg chg="add mod">
          <ac:chgData name="Johnny Ryan" userId="874082db-ab86-4e97-8577-862339cb002f" providerId="ADAL" clId="{A29EA902-CA95-F44C-BCC8-511A1381207B}" dt="2025-09-22T15:44:26.782" v="57" actId="1076"/>
          <ac:picMkLst>
            <pc:docMk/>
            <pc:sldMk cId="3448623891" sldId="323"/>
            <ac:picMk id="6" creationId="{8A630481-5278-D028-8405-D7F342129827}"/>
          </ac:picMkLst>
        </pc:picChg>
      </pc:sldChg>
      <pc:sldChg chg="addSp delSp modSp add mod">
        <pc:chgData name="Johnny Ryan" userId="874082db-ab86-4e97-8577-862339cb002f" providerId="ADAL" clId="{A29EA902-CA95-F44C-BCC8-511A1381207B}" dt="2025-09-22T15:45:23.411" v="76" actId="478"/>
        <pc:sldMkLst>
          <pc:docMk/>
          <pc:sldMk cId="1386714095" sldId="324"/>
        </pc:sldMkLst>
        <pc:picChg chg="add mod">
          <ac:chgData name="Johnny Ryan" userId="874082db-ab86-4e97-8577-862339cb002f" providerId="ADAL" clId="{A29EA902-CA95-F44C-BCC8-511A1381207B}" dt="2025-09-22T15:45:16.931" v="73" actId="1076"/>
          <ac:picMkLst>
            <pc:docMk/>
            <pc:sldMk cId="1386714095" sldId="324"/>
            <ac:picMk id="4" creationId="{4596B7DB-B446-5AE6-8253-59FEB37ED92D}"/>
          </ac:picMkLst>
        </pc:picChg>
        <pc:picChg chg="del">
          <ac:chgData name="Johnny Ryan" userId="874082db-ab86-4e97-8577-862339cb002f" providerId="ADAL" clId="{A29EA902-CA95-F44C-BCC8-511A1381207B}" dt="2025-09-22T15:44:38.043" v="59" actId="478"/>
          <ac:picMkLst>
            <pc:docMk/>
            <pc:sldMk cId="1386714095" sldId="324"/>
            <ac:picMk id="6" creationId="{92DB59F0-C884-CE33-049D-5062FC42B294}"/>
          </ac:picMkLst>
        </pc:picChg>
        <pc:picChg chg="add del mod">
          <ac:chgData name="Johnny Ryan" userId="874082db-ab86-4e97-8577-862339cb002f" providerId="ADAL" clId="{A29EA902-CA95-F44C-BCC8-511A1381207B}" dt="2025-09-22T15:45:23.411" v="76" actId="478"/>
          <ac:picMkLst>
            <pc:docMk/>
            <pc:sldMk cId="1386714095" sldId="324"/>
            <ac:picMk id="7" creationId="{EF84D9AF-E95C-6134-400C-2EC602F6BA9A}"/>
          </ac:picMkLst>
        </pc:picChg>
      </pc:sldChg>
      <pc:sldChg chg="add">
        <pc:chgData name="Johnny Ryan" userId="874082db-ab86-4e97-8577-862339cb002f" providerId="ADAL" clId="{A29EA902-CA95-F44C-BCC8-511A1381207B}" dt="2025-09-22T15:45:21.762" v="75"/>
        <pc:sldMkLst>
          <pc:docMk/>
          <pc:sldMk cId="2206454516" sldId="325"/>
        </pc:sldMkLst>
      </pc:sldChg>
      <pc:sldChg chg="addSp delSp modSp add mod">
        <pc:chgData name="Johnny Ryan" userId="874082db-ab86-4e97-8577-862339cb002f" providerId="ADAL" clId="{A29EA902-CA95-F44C-BCC8-511A1381207B}" dt="2025-09-22T15:45:49.501" v="84" actId="14100"/>
        <pc:sldMkLst>
          <pc:docMk/>
          <pc:sldMk cId="3518342052" sldId="326"/>
        </pc:sldMkLst>
        <pc:picChg chg="del">
          <ac:chgData name="Johnny Ryan" userId="874082db-ab86-4e97-8577-862339cb002f" providerId="ADAL" clId="{A29EA902-CA95-F44C-BCC8-511A1381207B}" dt="2025-09-22T15:45:36.241" v="79" actId="478"/>
          <ac:picMkLst>
            <pc:docMk/>
            <pc:sldMk cId="3518342052" sldId="326"/>
            <ac:picMk id="4" creationId="{CBCC7299-6010-D838-E1AF-3211E15ED100}"/>
          </ac:picMkLst>
        </pc:picChg>
        <pc:picChg chg="add mod">
          <ac:chgData name="Johnny Ryan" userId="874082db-ab86-4e97-8577-862339cb002f" providerId="ADAL" clId="{A29EA902-CA95-F44C-BCC8-511A1381207B}" dt="2025-09-22T15:45:49.501" v="84" actId="14100"/>
          <ac:picMkLst>
            <pc:docMk/>
            <pc:sldMk cId="3518342052" sldId="326"/>
            <ac:picMk id="5" creationId="{08F22772-A74D-5E4F-A74E-64F233BB8262}"/>
          </ac:picMkLst>
        </pc:picChg>
        <pc:picChg chg="del">
          <ac:chgData name="Johnny Ryan" userId="874082db-ab86-4e97-8577-862339cb002f" providerId="ADAL" clId="{A29EA902-CA95-F44C-BCC8-511A1381207B}" dt="2025-09-22T15:45:34.019" v="78" actId="478"/>
          <ac:picMkLst>
            <pc:docMk/>
            <pc:sldMk cId="3518342052" sldId="326"/>
            <ac:picMk id="7" creationId="{B82E0EE6-8E55-7DA9-C87C-80B293135489}"/>
          </ac:picMkLst>
        </pc:picChg>
      </pc:sldChg>
      <pc:sldChg chg="modSp add mod">
        <pc:chgData name="Johnny Ryan" userId="874082db-ab86-4e97-8577-862339cb002f" providerId="ADAL" clId="{A29EA902-CA95-F44C-BCC8-511A1381207B}" dt="2025-09-22T15:47:51.769" v="139" actId="6549"/>
        <pc:sldMkLst>
          <pc:docMk/>
          <pc:sldMk cId="749583470" sldId="327"/>
        </pc:sldMkLst>
        <pc:spChg chg="mod">
          <ac:chgData name="Johnny Ryan" userId="874082db-ab86-4e97-8577-862339cb002f" providerId="ADAL" clId="{A29EA902-CA95-F44C-BCC8-511A1381207B}" dt="2025-09-22T15:47:51.769" v="139" actId="6549"/>
          <ac:spMkLst>
            <pc:docMk/>
            <pc:sldMk cId="749583470" sldId="327"/>
            <ac:spMk id="54" creationId="{278869C7-1DBF-81A5-7F33-A80090CBABC7}"/>
          </ac:spMkLst>
        </pc:spChg>
      </pc:sldChg>
      <pc:sldChg chg="addSp delSp modSp add del mod">
        <pc:chgData name="Johnny Ryan" userId="874082db-ab86-4e97-8577-862339cb002f" providerId="ADAL" clId="{A29EA902-CA95-F44C-BCC8-511A1381207B}" dt="2025-09-22T15:46:47.851" v="92" actId="2696"/>
        <pc:sldMkLst>
          <pc:docMk/>
          <pc:sldMk cId="3507585759" sldId="327"/>
        </pc:sldMkLst>
        <pc:picChg chg="del mod">
          <ac:chgData name="Johnny Ryan" userId="874082db-ab86-4e97-8577-862339cb002f" providerId="ADAL" clId="{A29EA902-CA95-F44C-BCC8-511A1381207B}" dt="2025-09-22T15:45:54.733" v="88" actId="478"/>
          <ac:picMkLst>
            <pc:docMk/>
            <pc:sldMk cId="3507585759" sldId="327"/>
            <ac:picMk id="3" creationId="{BFC73BAB-7FEE-F36C-A639-A09A9A9D8971}"/>
          </ac:picMkLst>
        </pc:picChg>
        <pc:picChg chg="add mod">
          <ac:chgData name="Johnny Ryan" userId="874082db-ab86-4e97-8577-862339cb002f" providerId="ADAL" clId="{A29EA902-CA95-F44C-BCC8-511A1381207B}" dt="2025-09-22T15:46:11.001" v="91" actId="14100"/>
          <ac:picMkLst>
            <pc:docMk/>
            <pc:sldMk cId="3507585759" sldId="327"/>
            <ac:picMk id="4" creationId="{F6737A7D-1560-6F89-9924-0BE5784B0DB6}"/>
          </ac:picMkLst>
        </pc:picChg>
        <pc:picChg chg="del">
          <ac:chgData name="Johnny Ryan" userId="874082db-ab86-4e97-8577-862339cb002f" providerId="ADAL" clId="{A29EA902-CA95-F44C-BCC8-511A1381207B}" dt="2025-09-22T15:45:54.276" v="86" actId="478"/>
          <ac:picMkLst>
            <pc:docMk/>
            <pc:sldMk cId="3507585759" sldId="327"/>
            <ac:picMk id="5" creationId="{F72EF79E-17F8-164F-E4EF-2A8B9FD4BFD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FF24DA-8AC4-8542-AB58-F07486833C6B}" type="datetimeFigureOut">
              <a:rPr lang="en-US" smtClean="0"/>
              <a:t>9/22/25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27057E-11F2-3D4D-A178-2F8B7219F6CD}" type="slidenum">
              <a:rPr lang="en-US" smtClean="0"/>
              <a:t>‹#›</a:t>
            </a:fld>
            <a:endParaRPr lang="en-US"/>
          </a:p>
        </p:txBody>
      </p:sp>
    </p:spTree>
    <p:extLst>
      <p:ext uri="{BB962C8B-B14F-4D97-AF65-F5344CB8AC3E}">
        <p14:creationId xmlns:p14="http://schemas.microsoft.com/office/powerpoint/2010/main" val="5874688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23440C3D-E831-034F-609B-21787B298C08}"/>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D6BA3BE1-8C08-0D08-828C-0090365CE4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18551FF4-3BFB-3AC7-7810-C1E4B08EAF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54555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CA17DC27-50DB-EEF3-129E-1A6C4EE25ABD}"/>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305FB29E-03E0-4E1B-28BC-5E030CEF9D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CAFDCACD-627D-421A-59D3-1184CEA0CC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939288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148530E0-8377-576F-F1DE-99D953AC68AE}"/>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07675E1B-D14C-03D9-E69C-1C0F882915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B905A57C-F058-AF5E-C5B5-3A51AA018B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27465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9E691DA5-D75C-44D9-26BB-1D23F1CAF0FF}"/>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21272726-8FD4-6A07-CB96-BCD8AFA1DB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91FEDAC8-2B1E-E203-3A47-92FD751961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9055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E0B49D19-52EF-AA5C-2B5C-B026E287FA0F}"/>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9DF8A27D-37B6-0AD3-A7D5-FA97A315F2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707E60FC-53E8-B5AB-991A-FAA423F9399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0091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F21019F7-7500-4873-01A3-5BC5644D3024}"/>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7A4B4BAD-5C11-50ED-9AAB-1A9C39B09E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37B24914-B87A-1A85-4B7E-A1F22D8193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194965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A6315A29-9B9A-1D17-8A02-D5082D5348B3}"/>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E50583EB-156A-FD68-5A66-C174FB7C1E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2DDC778F-C28E-A1C9-4ED9-D4F3959054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772418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B19F0B27-AE54-6C8F-5E87-353F51BC5ED2}"/>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0A2EE8AB-0839-0073-C9EF-03F6A9F04F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2B66E129-BBB7-1C8F-662B-727A0028665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30719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9BADF8CD-C451-852F-E6DB-FA9ABF8D5221}"/>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9EE1FDA5-ED70-2CDB-3B5E-69BD76BD42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8BA33BB8-0601-61AA-27EB-DB5EFD99D5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474382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BDE71BE4-E028-CEF5-2AF9-B28313DCD330}"/>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BC78A023-5595-89E0-9B49-7CC65CB785E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6EA2D79D-706D-09C4-B979-956EDF8634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04791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962F7FA8-AF71-3D97-CEEE-359A00E13501}"/>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379994AC-B987-9280-15C3-53F0929C930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755A3076-E92A-DAD3-28F4-62055AEF16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584973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ECB40731-82C0-EFE9-02BD-9E476ACFD4E5}"/>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5A886CB8-A292-AC8D-14A2-6F6BF7759CC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C690A2E2-2D15-5D96-956D-F866DD0032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883300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63258249-C873-50FF-5252-4E5390B05E3C}"/>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09865A14-9C8D-E575-B413-662C3F7533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6B2934AE-CE90-8E0A-F7A9-86540923BC7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Once we have split this information, we can compute metrics to investigate the generalization performance of our classifier in a particular setting. For instance, if our goal is to estimate the amount of water in the image, we might prefer to provide a lower-bound so we make statements such as “waters covers at least X% of the ice sheet”. This statement is a stronger scientific argument than “water covers up to X% of the ice sheet” which implies that it could also cover 0%.</a:t>
            </a:r>
            <a:endParaRPr dirty="0"/>
          </a:p>
        </p:txBody>
      </p:sp>
    </p:spTree>
    <p:extLst>
      <p:ext uri="{BB962C8B-B14F-4D97-AF65-F5344CB8AC3E}">
        <p14:creationId xmlns:p14="http://schemas.microsoft.com/office/powerpoint/2010/main" val="38022376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26C3B812-DC0C-6A90-678B-F1E8922EC354}"/>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6528D09F-B7C9-8433-49AE-36C595A509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A3857E09-72F5-A547-0E7D-433B0F3A0FA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484377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F12A9960-1779-60D1-09B6-7D96BAA3C13D}"/>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B8C6AD0B-D16A-48CE-D136-A48EC22DB9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A6E13287-F6F3-6CC7-0DBC-FA7FFDDA38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692379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E3E149EC-2B30-E8C1-4412-1A5C117ABAB3}"/>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22EA7555-ECE5-DB9F-2AFE-DEDD95937F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4E5E26AB-E0AE-B5D2-1DEB-7E7BE2A191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40322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54A14CF1-2757-E16E-F35A-1023E8C2530A}"/>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E367FB2A-5EB2-7272-7F53-872F48DFCF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1874CAAF-AA20-7575-4F3D-FF71E30A4FE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448018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E7A74D19-E3C6-59BB-F89D-04F9A2913D5C}"/>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32D75B5A-64BA-1B4C-6C90-BFAAE7A96E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3F53C9DD-1F3D-1462-B2CF-9C8E33D1AEF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704287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9F3A29A7-E5EE-F4FE-DD47-22D87363638A}"/>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91E46447-44CC-F7BB-1F1B-5C32622706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14FD18E0-D7B7-E89C-FCE5-6A86C29D36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375828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7B131147-791E-4949-A8EC-43C34A67367A}"/>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48C0F949-0893-83CC-012F-781BB07967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F5BD917A-5235-48BA-FADD-0313F19D62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04840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B317A456-2C9C-A7E1-26AC-DF72BF070149}"/>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42B60868-071D-E657-EFB0-E55AA3D287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06FE7BF6-55F7-15BB-D2A1-7B8D73AEAB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table contains daily data for nine different features including precipitation, air temperature, soil moisture, and snow water equivalent - all things that we might expect to have an influence on the discharge of the river. Exactly how these factors impact discharge would be challenging to model in a physically-based way. It would also depend on the characteristics of the watershed. Alternatively, we could build a model that learns the relationships between these factors and discharge directly from the data.</a:t>
            </a:r>
            <a:endParaRPr dirty="0"/>
          </a:p>
        </p:txBody>
      </p:sp>
    </p:spTree>
    <p:extLst>
      <p:ext uri="{BB962C8B-B14F-4D97-AF65-F5344CB8AC3E}">
        <p14:creationId xmlns:p14="http://schemas.microsoft.com/office/powerpoint/2010/main" val="3418808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448C9DD3-40D7-815E-79A3-BCE7F0410CB9}"/>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DF8764D2-11F7-C252-8590-9568A46BE9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6E7C01DC-F6EA-1F24-42CA-9F2854B254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9049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00FB6215-404E-554A-6823-D100191B167A}"/>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2D086638-9639-4EBD-3E6C-150F9EA6B5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71190ED7-2822-E488-FD36-EFCAD5EDEC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448936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696DAA3A-67B2-03D5-D9A6-1CB1F1D177E1}"/>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38831172-0DA3-2E09-BA32-400FC2C9E5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01E07B58-E4D8-8CA1-CA34-CBB2DB6ACD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930283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EE0EDDC2-EF03-3F1A-31C6-7FD823516C9C}"/>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3FAD3CFB-FDD4-F118-8FF7-546B342DA63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5781DF8F-E1BD-3E84-DCEF-5DA8E655D55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721571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CFD4BEE5-0AF6-2B80-50A9-0CC3ECD57FEB}"/>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6F585290-9944-2150-A98C-C7E3DC130E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66ED1D57-5218-A5BB-F76B-E3D7BC0234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645946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66E3F28E-583F-7DA7-EAFC-8C94069B8671}"/>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B73DF57C-878C-61F8-EA20-1D4A9C5206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E1983108-2679-6C4C-9D46-9C35FC1B603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138185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D8A8E486-3B46-1F8C-5CF7-1BDB409AADAB}"/>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960A23F2-92FF-F19C-94A3-30CDCDF00F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E3A7CD35-C6C9-2ACB-D63F-A962A7FEBDA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084589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3BDAAD75-811F-98BC-DFD3-A6795E6DAC56}"/>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C139526D-A216-AAEB-1CE5-75C716B714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DEFA286E-496A-51EC-E3D2-B1503EAC985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notice that the predicted discharge captures general patterns from high to low to high again. But it’s missing peaks in the discharge and it’s a also a little jagged, likely because it treats observations as independent. We are approaching the limits of conventional machine learning algorithms which cannot explicitly model temporal dependencies. For that, we need a different approach: neural networks.</a:t>
            </a:r>
            <a:endParaRPr dirty="0"/>
          </a:p>
        </p:txBody>
      </p:sp>
    </p:spTree>
    <p:extLst>
      <p:ext uri="{BB962C8B-B14F-4D97-AF65-F5344CB8AC3E}">
        <p14:creationId xmlns:p14="http://schemas.microsoft.com/office/powerpoint/2010/main" val="40820943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02B670F1-2925-E4C7-D321-3D41D8F2BE5B}"/>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BB951C67-24C9-D726-09A3-E69F4431A23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8D958039-5409-0626-C4B8-270C8ED1DF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179846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F2758CF5-A8D2-3589-D8A3-69C5702AE11F}"/>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7B5D3462-2F0C-E9F3-8305-204C5DFF95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F60745A6-A7E2-F8B4-F162-6DB619CD97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414699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9D45FF8E-94B0-B2C0-DA74-63E21CBE8586}"/>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4814B847-77B6-F7F6-A487-7E7DA77F84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169D88FF-71F7-822F-1451-5FAA1A6A5BA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9986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37DE22F6-A0CF-45D3-6108-7960AEC63149}"/>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D78FD992-68B8-6D63-998F-A973A044616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9707FD9B-325E-5B70-C3D5-B41887F40A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088852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3653CF80-563F-1F4F-7608-880D3605079D}"/>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E423C073-E065-7836-F472-0AB62EF26C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7965254A-5EEB-70D6-6E24-495CA73F8F5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139729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4ED0673C-3128-71B1-EFFA-3EADCFBFD858}"/>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D169AA03-28EA-E560-5E4E-D038FDA45F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D8E3078D-E1C1-8BB7-9021-3442E4ED71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Just like before, we will read our training dataset which contains climate data as features and discharge as the target variable.</a:t>
            </a:r>
            <a:endParaRPr dirty="0"/>
          </a:p>
        </p:txBody>
      </p:sp>
    </p:spTree>
    <p:extLst>
      <p:ext uri="{BB962C8B-B14F-4D97-AF65-F5344CB8AC3E}">
        <p14:creationId xmlns:p14="http://schemas.microsoft.com/office/powerpoint/2010/main" val="5782791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6E121A03-C9BA-34E5-6962-E698A3DC8071}"/>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02B50424-0501-F78A-E24E-FB77C246C7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97A240BC-3CB7-854D-9EA5-8447509AA8E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287679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53097418-FE90-8F7F-A23D-B90B4A99A2B9}"/>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AEC8749F-D9C1-D07B-EC26-9C3AC6911B3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D524850C-1BAB-8FE3-B92A-283BDFB387B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53748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C67A8182-91FC-D370-0060-2763737AC87A}"/>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AC385380-5D7A-6CBD-7C05-4186B0A454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3E1095D0-6382-B934-7C44-7C03DBCC49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56546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B029A87C-1403-A69C-EA67-995EA97EB805}"/>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AC5332CA-3C20-B029-6F68-FDE9780A8E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24C87D9A-907B-26B8-BAE7-9F3794DA10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923620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A1A6BAB5-0CE2-9697-D8DA-A50D98A3EE0C}"/>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9C6A6AEC-9432-B678-47A7-E51C29C7A3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9C3564D4-45AE-D779-AE87-42232386A6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006075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26370020-98AD-CA0A-129B-48BD32481455}"/>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01FEF151-F0DE-1F88-54F8-8C7E148932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EE97E3EC-0050-69B3-D5B5-D8233FFD4E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146328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BE01A252-B593-2C3F-D822-A4F755F041B2}"/>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EBFB5588-B583-6188-4BAA-03E38BA393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09DB09B2-D15F-0F5D-0DB5-804F5903BAF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183038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3D253770-5103-C20F-63C4-6CD073037652}"/>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2B1A6736-B3EC-5EA6-E0FB-0034F0611F0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F46E5CE0-45D3-5BA1-82F0-8BE405F3D2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02772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14E87198-406F-8C64-F948-A5BA9E4E98B3}"/>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F12F96FF-5EB3-2DC6-3A39-DFCC16A7A0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A8E2837C-E65A-0CE8-DD29-BF19E940B3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35440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241716C0-C651-5B02-9194-EF55E6EA4475}"/>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0DDBE103-389C-C047-84FE-3AE90A8025E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53EFBCA9-6617-FA05-1B89-0F69606BE6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304296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5E09B786-7782-299B-24F8-314EEC1E2B29}"/>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76D3376C-DED7-3A42-9171-391BA717FBB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3EDBD603-3009-BF4D-3746-3FB4727B398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525169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CDC0CA87-1BBA-038E-2251-2248B8F3DFB4}"/>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A2395481-EC88-B238-1677-91517D80AD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3FBA8748-E796-5EBB-4BF3-D2F0C9CAE21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410211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0057F8D6-1A1B-2F4C-9998-5FC8D836793E}"/>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A2D68418-8F22-005F-E5DF-886FE912D8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17EEEB1E-E8A4-74AA-638F-03C888403FE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0850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A423A879-773F-8F99-EE36-8BB055BC62DC}"/>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939ACB14-B577-66BB-1DAD-C1E5C03A951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EDF64079-DC95-EFFC-95D9-F162B214DB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84975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125E5404-02C8-2C26-1ABC-3DBBC8E75632}"/>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ABF2FCF5-4897-C0A6-EB14-85F9ABB3FB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399A2B98-1EE3-65EA-2250-D5188AA073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115569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C97FDDA6-0731-2D7F-C783-99A71045E9F7}"/>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32968BD6-CC07-DD20-98C8-88D6C9A41EE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F3E26862-CC8E-D175-9C7F-FA10E0E45A9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050216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C8F83726-D4C8-235F-B1E2-5146F7A489C0}"/>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C4442BAB-18B0-A76E-7771-144EAD1E9A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9CA2D5D5-3346-7829-688D-5704BCFCB9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510229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202BDD34-0FA6-871B-0E94-28FF54D197E2}"/>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809FEF23-14DA-E9B7-7450-666A025025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98A45329-E338-4E06-F3EF-E953E88B859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462217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FE717A35-7326-86A4-D5DF-B30A6CEB9AC0}"/>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2AA9208E-6E7B-B026-2592-85FF1E35F3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890AAAE1-A4DD-8E04-032D-B00CDC87CAF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53001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9E529F70-F442-3A33-6C4F-3A42BD14C908}"/>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3D26A85F-9DA5-D36E-6408-5D0522647F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5E5DD4AB-335A-037B-648F-27AA36ABD26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292293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02EDFB11-937B-F56F-277F-763217972CDA}"/>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E7BD13AE-A780-E2B7-74A3-72C6C30D2F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1C6ECA5B-DE90-D547-71C0-E94EF65D048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420699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CA589F70-227B-C01C-ACF3-4D4AAD71B1F7}"/>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53C505B4-1777-325A-99A6-52FBADF0ED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2C129A9A-93AB-8EAF-B4CD-0421EC9E12F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find a value that is slightly better than the 0.56 that we achieved with the Histogram Gradient Boosting (noting that higher value = better). Let’s plot the predicted vs actual discharge for 2021.</a:t>
            </a:r>
            <a:endParaRPr dirty="0"/>
          </a:p>
        </p:txBody>
      </p:sp>
    </p:spTree>
    <p:extLst>
      <p:ext uri="{BB962C8B-B14F-4D97-AF65-F5344CB8AC3E}">
        <p14:creationId xmlns:p14="http://schemas.microsoft.com/office/powerpoint/2010/main" val="17052729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AFAAECF7-B8F3-0BB1-DE0C-22CDCA85C63A}"/>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A1DEFF7A-88CF-0A81-946B-46DF0F6511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37BFBA35-4A9E-29EF-B9A4-AF531B2D94F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192231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C059A337-52C6-762B-FD0B-AEECD19B5181}"/>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3D10EEA2-7FBB-C15E-0C13-AC401A1A78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15827B0C-8866-66F7-5DC5-0DBC43878B7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find that the validation error starts to increase after some number of epochs indicating that the model is overfitting because it is memorizing our dataset. This is perhaps not surprising given the flexibility (2,465 trainable parameters) of neural networks.</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42777455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73565991-855A-5679-6F9C-205CC53B7104}"/>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F22228D8-93DC-7909-7F87-9AD853806E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864CF597-8DEB-F0A4-6237-EE14F2B979E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41953464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63820DD0-AFA3-256C-FCE2-5D5CFC2E61DC}"/>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89ABCF9B-1F8E-7902-136F-2C108C4A5A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9A5AD0B6-6796-E89A-5E15-D66F44013A3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8242992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A6E2FEF0-99CA-57E4-8B40-43B035C72A4F}"/>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EF73B17A-208B-1760-0F32-CFD790447F9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1A8630AA-B1DF-C2DE-B6B8-7A56B28E77C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7715924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462BE05F-2AA0-231A-95AF-1954E94AB9D2}"/>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4A9F5E82-9A4C-E5A3-409E-603E3426A92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72376936-A9D9-BAF3-0548-A1E241C84F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4933011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486FCECE-C889-0D0F-43FB-A5D9D85D4803}"/>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8AAE1A6B-43B0-04C3-3159-71CA8740A8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F7DEDFB9-1765-388A-DB9E-A651B79A75F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7211246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D8FB70DB-91E4-77E2-1AD8-BF98DF93DEE7}"/>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4FA7406B-9C08-E8B8-8E34-4263CBC866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495D1B2A-376C-008D-C19A-3A424C7E46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655102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3C724E69-3359-655A-6E2A-F7DA6F7B5026}"/>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190A77D4-EFF9-FFA0-B945-875A97C32C2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67E4FC63-8C9D-A7CC-D0A9-2FA94B82276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408690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5E1943AA-4680-714E-B7AF-8014052A4D42}"/>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2EC4257A-BC63-AAC9-746C-6FF8ABB53B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6F78D762-866B-1D14-DD82-285537E7EA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63584100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E72C255E-884E-DE9C-F62D-B949B046B61C}"/>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8F6BDD13-3D2D-EC62-8857-B34F038512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7BAA463C-959D-FDE4-9233-700926A23B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95937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CE5BB27D-BED7-8E60-7CBA-73016870ADAD}"/>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1AE94154-54DE-0B4F-67A3-82F578246E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F150E0A3-A052-856B-C5D2-6DC0975C72B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3890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08C5B-56D3-134A-C566-4EB2C74624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2E38FD-0958-8543-B4F4-A936D8FC6B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AC211B-2B9C-D307-FF39-2848EB08006D}"/>
              </a:ext>
            </a:extLst>
          </p:cNvPr>
          <p:cNvSpPr>
            <a:spLocks noGrp="1"/>
          </p:cNvSpPr>
          <p:nvPr>
            <p:ph type="dt" sz="half" idx="10"/>
          </p:nvPr>
        </p:nvSpPr>
        <p:spPr/>
        <p:txBody>
          <a:bodyPr/>
          <a:lstStyle/>
          <a:p>
            <a:fld id="{B85F5FB0-5259-FC4B-BBF1-3038073C569B}" type="datetimeFigureOut">
              <a:rPr lang="en-US" smtClean="0"/>
              <a:t>9/22/25</a:t>
            </a:fld>
            <a:endParaRPr lang="en-US"/>
          </a:p>
        </p:txBody>
      </p:sp>
      <p:sp>
        <p:nvSpPr>
          <p:cNvPr id="5" name="Footer Placeholder 4">
            <a:extLst>
              <a:ext uri="{FF2B5EF4-FFF2-40B4-BE49-F238E27FC236}">
                <a16:creationId xmlns:a16="http://schemas.microsoft.com/office/drawing/2014/main" id="{A200EFC0-7BE8-0AE0-D9B6-A7CC4941AD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94545A-E0CD-78CC-1F5D-1B1D934FB28F}"/>
              </a:ext>
            </a:extLst>
          </p:cNvPr>
          <p:cNvSpPr>
            <a:spLocks noGrp="1"/>
          </p:cNvSpPr>
          <p:nvPr>
            <p:ph type="sldNum" sz="quarter" idx="12"/>
          </p:nvPr>
        </p:nvSpPr>
        <p:spPr/>
        <p:txBody>
          <a:bodyPr/>
          <a:lstStyle/>
          <a:p>
            <a:fld id="{DAA42B79-E322-5F4D-B4FF-861FDB7FE5FE}" type="slidenum">
              <a:rPr lang="en-US" smtClean="0"/>
              <a:t>‹#›</a:t>
            </a:fld>
            <a:endParaRPr lang="en-US"/>
          </a:p>
        </p:txBody>
      </p:sp>
    </p:spTree>
    <p:extLst>
      <p:ext uri="{BB962C8B-B14F-4D97-AF65-F5344CB8AC3E}">
        <p14:creationId xmlns:p14="http://schemas.microsoft.com/office/powerpoint/2010/main" val="2055677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2CAD8-D6DC-31EC-4DFC-206E88A25C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0A079B-2A5C-C1DB-C487-5F63235303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DF5AF7-61A0-A6CE-3600-A324647E4B5D}"/>
              </a:ext>
            </a:extLst>
          </p:cNvPr>
          <p:cNvSpPr>
            <a:spLocks noGrp="1"/>
          </p:cNvSpPr>
          <p:nvPr>
            <p:ph type="dt" sz="half" idx="10"/>
          </p:nvPr>
        </p:nvSpPr>
        <p:spPr/>
        <p:txBody>
          <a:bodyPr/>
          <a:lstStyle/>
          <a:p>
            <a:fld id="{B85F5FB0-5259-FC4B-BBF1-3038073C569B}" type="datetimeFigureOut">
              <a:rPr lang="en-US" smtClean="0"/>
              <a:t>9/22/25</a:t>
            </a:fld>
            <a:endParaRPr lang="en-US"/>
          </a:p>
        </p:txBody>
      </p:sp>
      <p:sp>
        <p:nvSpPr>
          <p:cNvPr id="5" name="Footer Placeholder 4">
            <a:extLst>
              <a:ext uri="{FF2B5EF4-FFF2-40B4-BE49-F238E27FC236}">
                <a16:creationId xmlns:a16="http://schemas.microsoft.com/office/drawing/2014/main" id="{F571D9D5-E229-9E73-FFFA-A7D1CCF255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62224B-EBBD-6672-54A2-725ED8704793}"/>
              </a:ext>
            </a:extLst>
          </p:cNvPr>
          <p:cNvSpPr>
            <a:spLocks noGrp="1"/>
          </p:cNvSpPr>
          <p:nvPr>
            <p:ph type="sldNum" sz="quarter" idx="12"/>
          </p:nvPr>
        </p:nvSpPr>
        <p:spPr/>
        <p:txBody>
          <a:bodyPr/>
          <a:lstStyle/>
          <a:p>
            <a:fld id="{DAA42B79-E322-5F4D-B4FF-861FDB7FE5FE}" type="slidenum">
              <a:rPr lang="en-US" smtClean="0"/>
              <a:t>‹#›</a:t>
            </a:fld>
            <a:endParaRPr lang="en-US"/>
          </a:p>
        </p:txBody>
      </p:sp>
    </p:spTree>
    <p:extLst>
      <p:ext uri="{BB962C8B-B14F-4D97-AF65-F5344CB8AC3E}">
        <p14:creationId xmlns:p14="http://schemas.microsoft.com/office/powerpoint/2010/main" val="1641395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0A0E64-0554-1B52-F832-9268FE778D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EE719A0-28CB-83C6-6A3A-40C359A631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455133-D06C-F74F-D177-C6BA08E445DB}"/>
              </a:ext>
            </a:extLst>
          </p:cNvPr>
          <p:cNvSpPr>
            <a:spLocks noGrp="1"/>
          </p:cNvSpPr>
          <p:nvPr>
            <p:ph type="dt" sz="half" idx="10"/>
          </p:nvPr>
        </p:nvSpPr>
        <p:spPr/>
        <p:txBody>
          <a:bodyPr/>
          <a:lstStyle/>
          <a:p>
            <a:fld id="{B85F5FB0-5259-FC4B-BBF1-3038073C569B}" type="datetimeFigureOut">
              <a:rPr lang="en-US" smtClean="0"/>
              <a:t>9/22/25</a:t>
            </a:fld>
            <a:endParaRPr lang="en-US"/>
          </a:p>
        </p:txBody>
      </p:sp>
      <p:sp>
        <p:nvSpPr>
          <p:cNvPr id="5" name="Footer Placeholder 4">
            <a:extLst>
              <a:ext uri="{FF2B5EF4-FFF2-40B4-BE49-F238E27FC236}">
                <a16:creationId xmlns:a16="http://schemas.microsoft.com/office/drawing/2014/main" id="{1A62685C-4CF8-1EC8-44E1-95841F5349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14E99B-942B-067F-9126-C6B9910A4E6F}"/>
              </a:ext>
            </a:extLst>
          </p:cNvPr>
          <p:cNvSpPr>
            <a:spLocks noGrp="1"/>
          </p:cNvSpPr>
          <p:nvPr>
            <p:ph type="sldNum" sz="quarter" idx="12"/>
          </p:nvPr>
        </p:nvSpPr>
        <p:spPr/>
        <p:txBody>
          <a:bodyPr/>
          <a:lstStyle/>
          <a:p>
            <a:fld id="{DAA42B79-E322-5F4D-B4FF-861FDB7FE5FE}" type="slidenum">
              <a:rPr lang="en-US" smtClean="0"/>
              <a:t>‹#›</a:t>
            </a:fld>
            <a:endParaRPr lang="en-US"/>
          </a:p>
        </p:txBody>
      </p:sp>
    </p:spTree>
    <p:extLst>
      <p:ext uri="{BB962C8B-B14F-4D97-AF65-F5344CB8AC3E}">
        <p14:creationId xmlns:p14="http://schemas.microsoft.com/office/powerpoint/2010/main" val="4039791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736B0-01A6-7179-7D9C-164AFD9B7D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56D8B4-663D-EE5F-D837-BD5F9F8F17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96A85F-1A3F-6002-EF75-F56362494031}"/>
              </a:ext>
            </a:extLst>
          </p:cNvPr>
          <p:cNvSpPr>
            <a:spLocks noGrp="1"/>
          </p:cNvSpPr>
          <p:nvPr>
            <p:ph type="dt" sz="half" idx="10"/>
          </p:nvPr>
        </p:nvSpPr>
        <p:spPr/>
        <p:txBody>
          <a:bodyPr/>
          <a:lstStyle/>
          <a:p>
            <a:fld id="{B85F5FB0-5259-FC4B-BBF1-3038073C569B}" type="datetimeFigureOut">
              <a:rPr lang="en-US" smtClean="0"/>
              <a:t>9/22/25</a:t>
            </a:fld>
            <a:endParaRPr lang="en-US"/>
          </a:p>
        </p:txBody>
      </p:sp>
      <p:sp>
        <p:nvSpPr>
          <p:cNvPr id="5" name="Footer Placeholder 4">
            <a:extLst>
              <a:ext uri="{FF2B5EF4-FFF2-40B4-BE49-F238E27FC236}">
                <a16:creationId xmlns:a16="http://schemas.microsoft.com/office/drawing/2014/main" id="{40D73841-200D-552C-405B-2962BB7F16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FBF223-2CC1-19F8-E1E3-366544662707}"/>
              </a:ext>
            </a:extLst>
          </p:cNvPr>
          <p:cNvSpPr>
            <a:spLocks noGrp="1"/>
          </p:cNvSpPr>
          <p:nvPr>
            <p:ph type="sldNum" sz="quarter" idx="12"/>
          </p:nvPr>
        </p:nvSpPr>
        <p:spPr/>
        <p:txBody>
          <a:bodyPr/>
          <a:lstStyle/>
          <a:p>
            <a:fld id="{DAA42B79-E322-5F4D-B4FF-861FDB7FE5FE}" type="slidenum">
              <a:rPr lang="en-US" smtClean="0"/>
              <a:t>‹#›</a:t>
            </a:fld>
            <a:endParaRPr lang="en-US"/>
          </a:p>
        </p:txBody>
      </p:sp>
    </p:spTree>
    <p:extLst>
      <p:ext uri="{BB962C8B-B14F-4D97-AF65-F5344CB8AC3E}">
        <p14:creationId xmlns:p14="http://schemas.microsoft.com/office/powerpoint/2010/main" val="3441428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20985-0FEC-FF5F-F291-DDE81B1435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030A6BE-A183-F8DF-9FE5-6275BA3723D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8289857-DCCA-DD4E-0F46-044EAE25779E}"/>
              </a:ext>
            </a:extLst>
          </p:cNvPr>
          <p:cNvSpPr>
            <a:spLocks noGrp="1"/>
          </p:cNvSpPr>
          <p:nvPr>
            <p:ph type="dt" sz="half" idx="10"/>
          </p:nvPr>
        </p:nvSpPr>
        <p:spPr/>
        <p:txBody>
          <a:bodyPr/>
          <a:lstStyle/>
          <a:p>
            <a:fld id="{B85F5FB0-5259-FC4B-BBF1-3038073C569B}" type="datetimeFigureOut">
              <a:rPr lang="en-US" smtClean="0"/>
              <a:t>9/22/25</a:t>
            </a:fld>
            <a:endParaRPr lang="en-US"/>
          </a:p>
        </p:txBody>
      </p:sp>
      <p:sp>
        <p:nvSpPr>
          <p:cNvPr id="5" name="Footer Placeholder 4">
            <a:extLst>
              <a:ext uri="{FF2B5EF4-FFF2-40B4-BE49-F238E27FC236}">
                <a16:creationId xmlns:a16="http://schemas.microsoft.com/office/drawing/2014/main" id="{FBD1815D-858D-115B-F41D-B125A0826A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F0213E-9A7A-A9C5-042D-6C3C3995AB33}"/>
              </a:ext>
            </a:extLst>
          </p:cNvPr>
          <p:cNvSpPr>
            <a:spLocks noGrp="1"/>
          </p:cNvSpPr>
          <p:nvPr>
            <p:ph type="sldNum" sz="quarter" idx="12"/>
          </p:nvPr>
        </p:nvSpPr>
        <p:spPr/>
        <p:txBody>
          <a:bodyPr/>
          <a:lstStyle/>
          <a:p>
            <a:fld id="{DAA42B79-E322-5F4D-B4FF-861FDB7FE5FE}" type="slidenum">
              <a:rPr lang="en-US" smtClean="0"/>
              <a:t>‹#›</a:t>
            </a:fld>
            <a:endParaRPr lang="en-US"/>
          </a:p>
        </p:txBody>
      </p:sp>
    </p:spTree>
    <p:extLst>
      <p:ext uri="{BB962C8B-B14F-4D97-AF65-F5344CB8AC3E}">
        <p14:creationId xmlns:p14="http://schemas.microsoft.com/office/powerpoint/2010/main" val="9309259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7EF83-8199-FF7B-986A-6087C8012D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809C08-CA3C-539D-42E2-6753490CCC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DBC09B-9D5C-8E4B-C23C-166C4537B73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C02E216-237D-5D7F-4F7E-E694E4BB976F}"/>
              </a:ext>
            </a:extLst>
          </p:cNvPr>
          <p:cNvSpPr>
            <a:spLocks noGrp="1"/>
          </p:cNvSpPr>
          <p:nvPr>
            <p:ph type="dt" sz="half" idx="10"/>
          </p:nvPr>
        </p:nvSpPr>
        <p:spPr/>
        <p:txBody>
          <a:bodyPr/>
          <a:lstStyle/>
          <a:p>
            <a:fld id="{B85F5FB0-5259-FC4B-BBF1-3038073C569B}" type="datetimeFigureOut">
              <a:rPr lang="en-US" smtClean="0"/>
              <a:t>9/22/25</a:t>
            </a:fld>
            <a:endParaRPr lang="en-US"/>
          </a:p>
        </p:txBody>
      </p:sp>
      <p:sp>
        <p:nvSpPr>
          <p:cNvPr id="6" name="Footer Placeholder 5">
            <a:extLst>
              <a:ext uri="{FF2B5EF4-FFF2-40B4-BE49-F238E27FC236}">
                <a16:creationId xmlns:a16="http://schemas.microsoft.com/office/drawing/2014/main" id="{E71142AE-9F8B-F3BC-FDA1-2FFAB756E7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434A02-1F07-B118-D0DB-25785FD3CE60}"/>
              </a:ext>
            </a:extLst>
          </p:cNvPr>
          <p:cNvSpPr>
            <a:spLocks noGrp="1"/>
          </p:cNvSpPr>
          <p:nvPr>
            <p:ph type="sldNum" sz="quarter" idx="12"/>
          </p:nvPr>
        </p:nvSpPr>
        <p:spPr/>
        <p:txBody>
          <a:bodyPr/>
          <a:lstStyle/>
          <a:p>
            <a:fld id="{DAA42B79-E322-5F4D-B4FF-861FDB7FE5FE}" type="slidenum">
              <a:rPr lang="en-US" smtClean="0"/>
              <a:t>‹#›</a:t>
            </a:fld>
            <a:endParaRPr lang="en-US"/>
          </a:p>
        </p:txBody>
      </p:sp>
    </p:spTree>
    <p:extLst>
      <p:ext uri="{BB962C8B-B14F-4D97-AF65-F5344CB8AC3E}">
        <p14:creationId xmlns:p14="http://schemas.microsoft.com/office/powerpoint/2010/main" val="3705573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562B4-5A30-B32C-4E8E-52B233F7725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9BC3FA6-57E6-F25B-11B5-7B6D6D28D6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56E871-C6AE-E393-3F6E-5B999FACC67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DE4C53-89B8-A814-250F-BD03E5999A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0D8C1E0-7261-8FBD-6E7A-BA1EA94DA41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6E664DB-33CE-C103-FF63-4FC4865F8192}"/>
              </a:ext>
            </a:extLst>
          </p:cNvPr>
          <p:cNvSpPr>
            <a:spLocks noGrp="1"/>
          </p:cNvSpPr>
          <p:nvPr>
            <p:ph type="dt" sz="half" idx="10"/>
          </p:nvPr>
        </p:nvSpPr>
        <p:spPr/>
        <p:txBody>
          <a:bodyPr/>
          <a:lstStyle/>
          <a:p>
            <a:fld id="{B85F5FB0-5259-FC4B-BBF1-3038073C569B}" type="datetimeFigureOut">
              <a:rPr lang="en-US" smtClean="0"/>
              <a:t>9/22/25</a:t>
            </a:fld>
            <a:endParaRPr lang="en-US"/>
          </a:p>
        </p:txBody>
      </p:sp>
      <p:sp>
        <p:nvSpPr>
          <p:cNvPr id="8" name="Footer Placeholder 7">
            <a:extLst>
              <a:ext uri="{FF2B5EF4-FFF2-40B4-BE49-F238E27FC236}">
                <a16:creationId xmlns:a16="http://schemas.microsoft.com/office/drawing/2014/main" id="{76F33079-897D-4224-D1D2-87AF3F6EE58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2974095-D0F7-323A-FC2B-C0E500BD52E3}"/>
              </a:ext>
            </a:extLst>
          </p:cNvPr>
          <p:cNvSpPr>
            <a:spLocks noGrp="1"/>
          </p:cNvSpPr>
          <p:nvPr>
            <p:ph type="sldNum" sz="quarter" idx="12"/>
          </p:nvPr>
        </p:nvSpPr>
        <p:spPr/>
        <p:txBody>
          <a:bodyPr/>
          <a:lstStyle/>
          <a:p>
            <a:fld id="{DAA42B79-E322-5F4D-B4FF-861FDB7FE5FE}" type="slidenum">
              <a:rPr lang="en-US" smtClean="0"/>
              <a:t>‹#›</a:t>
            </a:fld>
            <a:endParaRPr lang="en-US"/>
          </a:p>
        </p:txBody>
      </p:sp>
    </p:spTree>
    <p:extLst>
      <p:ext uri="{BB962C8B-B14F-4D97-AF65-F5344CB8AC3E}">
        <p14:creationId xmlns:p14="http://schemas.microsoft.com/office/powerpoint/2010/main" val="624367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018E9-5C1A-B1F1-7919-D09C3B16E93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DFB9745-93BB-BE31-52EE-C781DDC2B6F3}"/>
              </a:ext>
            </a:extLst>
          </p:cNvPr>
          <p:cNvSpPr>
            <a:spLocks noGrp="1"/>
          </p:cNvSpPr>
          <p:nvPr>
            <p:ph type="dt" sz="half" idx="10"/>
          </p:nvPr>
        </p:nvSpPr>
        <p:spPr/>
        <p:txBody>
          <a:bodyPr/>
          <a:lstStyle/>
          <a:p>
            <a:fld id="{B85F5FB0-5259-FC4B-BBF1-3038073C569B}" type="datetimeFigureOut">
              <a:rPr lang="en-US" smtClean="0"/>
              <a:t>9/22/25</a:t>
            </a:fld>
            <a:endParaRPr lang="en-US"/>
          </a:p>
        </p:txBody>
      </p:sp>
      <p:sp>
        <p:nvSpPr>
          <p:cNvPr id="4" name="Footer Placeholder 3">
            <a:extLst>
              <a:ext uri="{FF2B5EF4-FFF2-40B4-BE49-F238E27FC236}">
                <a16:creationId xmlns:a16="http://schemas.microsoft.com/office/drawing/2014/main" id="{AD2C535A-EEFE-241E-DBE0-AE3C700E6AF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15D759-F10D-97DF-EA86-669C337D45AB}"/>
              </a:ext>
            </a:extLst>
          </p:cNvPr>
          <p:cNvSpPr>
            <a:spLocks noGrp="1"/>
          </p:cNvSpPr>
          <p:nvPr>
            <p:ph type="sldNum" sz="quarter" idx="12"/>
          </p:nvPr>
        </p:nvSpPr>
        <p:spPr/>
        <p:txBody>
          <a:bodyPr/>
          <a:lstStyle/>
          <a:p>
            <a:fld id="{DAA42B79-E322-5F4D-B4FF-861FDB7FE5FE}" type="slidenum">
              <a:rPr lang="en-US" smtClean="0"/>
              <a:t>‹#›</a:t>
            </a:fld>
            <a:endParaRPr lang="en-US"/>
          </a:p>
        </p:txBody>
      </p:sp>
    </p:spTree>
    <p:extLst>
      <p:ext uri="{BB962C8B-B14F-4D97-AF65-F5344CB8AC3E}">
        <p14:creationId xmlns:p14="http://schemas.microsoft.com/office/powerpoint/2010/main" val="1036065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DE544B-A069-4DA7-C7DA-B1D45F3ADA3B}"/>
              </a:ext>
            </a:extLst>
          </p:cNvPr>
          <p:cNvSpPr>
            <a:spLocks noGrp="1"/>
          </p:cNvSpPr>
          <p:nvPr>
            <p:ph type="dt" sz="half" idx="10"/>
          </p:nvPr>
        </p:nvSpPr>
        <p:spPr/>
        <p:txBody>
          <a:bodyPr/>
          <a:lstStyle/>
          <a:p>
            <a:fld id="{B85F5FB0-5259-FC4B-BBF1-3038073C569B}" type="datetimeFigureOut">
              <a:rPr lang="en-US" smtClean="0"/>
              <a:t>9/22/25</a:t>
            </a:fld>
            <a:endParaRPr lang="en-US"/>
          </a:p>
        </p:txBody>
      </p:sp>
      <p:sp>
        <p:nvSpPr>
          <p:cNvPr id="3" name="Footer Placeholder 2">
            <a:extLst>
              <a:ext uri="{FF2B5EF4-FFF2-40B4-BE49-F238E27FC236}">
                <a16:creationId xmlns:a16="http://schemas.microsoft.com/office/drawing/2014/main" id="{BFE9EDA8-F541-E53C-6F4C-9B0B0A04D39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DA66AE5-D77E-4237-444C-6959C764DC69}"/>
              </a:ext>
            </a:extLst>
          </p:cNvPr>
          <p:cNvSpPr>
            <a:spLocks noGrp="1"/>
          </p:cNvSpPr>
          <p:nvPr>
            <p:ph type="sldNum" sz="quarter" idx="12"/>
          </p:nvPr>
        </p:nvSpPr>
        <p:spPr/>
        <p:txBody>
          <a:bodyPr/>
          <a:lstStyle/>
          <a:p>
            <a:fld id="{DAA42B79-E322-5F4D-B4FF-861FDB7FE5FE}" type="slidenum">
              <a:rPr lang="en-US" smtClean="0"/>
              <a:t>‹#›</a:t>
            </a:fld>
            <a:endParaRPr lang="en-US"/>
          </a:p>
        </p:txBody>
      </p:sp>
    </p:spTree>
    <p:extLst>
      <p:ext uri="{BB962C8B-B14F-4D97-AF65-F5344CB8AC3E}">
        <p14:creationId xmlns:p14="http://schemas.microsoft.com/office/powerpoint/2010/main" val="22292455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D1BF4-E036-A697-1751-BD33A163DE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7909BD-4AD6-2184-DB91-A9EBEB0C65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AFFA66-156C-56DF-AF38-A324D3E911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30CC1E-1CD0-0008-487E-7762DFE1A03B}"/>
              </a:ext>
            </a:extLst>
          </p:cNvPr>
          <p:cNvSpPr>
            <a:spLocks noGrp="1"/>
          </p:cNvSpPr>
          <p:nvPr>
            <p:ph type="dt" sz="half" idx="10"/>
          </p:nvPr>
        </p:nvSpPr>
        <p:spPr/>
        <p:txBody>
          <a:bodyPr/>
          <a:lstStyle/>
          <a:p>
            <a:fld id="{B85F5FB0-5259-FC4B-BBF1-3038073C569B}" type="datetimeFigureOut">
              <a:rPr lang="en-US" smtClean="0"/>
              <a:t>9/22/25</a:t>
            </a:fld>
            <a:endParaRPr lang="en-US"/>
          </a:p>
        </p:txBody>
      </p:sp>
      <p:sp>
        <p:nvSpPr>
          <p:cNvPr id="6" name="Footer Placeholder 5">
            <a:extLst>
              <a:ext uri="{FF2B5EF4-FFF2-40B4-BE49-F238E27FC236}">
                <a16:creationId xmlns:a16="http://schemas.microsoft.com/office/drawing/2014/main" id="{101B52F3-7610-0C8B-0A59-5961F3FE35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14AB0D-0F58-0CB7-9A85-94D7D16799FE}"/>
              </a:ext>
            </a:extLst>
          </p:cNvPr>
          <p:cNvSpPr>
            <a:spLocks noGrp="1"/>
          </p:cNvSpPr>
          <p:nvPr>
            <p:ph type="sldNum" sz="quarter" idx="12"/>
          </p:nvPr>
        </p:nvSpPr>
        <p:spPr/>
        <p:txBody>
          <a:bodyPr/>
          <a:lstStyle/>
          <a:p>
            <a:fld id="{DAA42B79-E322-5F4D-B4FF-861FDB7FE5FE}" type="slidenum">
              <a:rPr lang="en-US" smtClean="0"/>
              <a:t>‹#›</a:t>
            </a:fld>
            <a:endParaRPr lang="en-US"/>
          </a:p>
        </p:txBody>
      </p:sp>
    </p:spTree>
    <p:extLst>
      <p:ext uri="{BB962C8B-B14F-4D97-AF65-F5344CB8AC3E}">
        <p14:creationId xmlns:p14="http://schemas.microsoft.com/office/powerpoint/2010/main" val="2348626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0DB8B-479D-A3B4-447F-CDBA84C3B7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0EC7FC-B6D9-20B7-3634-35D2B597CC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22872C6-21F1-51D5-E1F5-1C4F219217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C7074C-9FE7-371F-CA53-6364F31D2C73}"/>
              </a:ext>
            </a:extLst>
          </p:cNvPr>
          <p:cNvSpPr>
            <a:spLocks noGrp="1"/>
          </p:cNvSpPr>
          <p:nvPr>
            <p:ph type="dt" sz="half" idx="10"/>
          </p:nvPr>
        </p:nvSpPr>
        <p:spPr/>
        <p:txBody>
          <a:bodyPr/>
          <a:lstStyle/>
          <a:p>
            <a:fld id="{B85F5FB0-5259-FC4B-BBF1-3038073C569B}" type="datetimeFigureOut">
              <a:rPr lang="en-US" smtClean="0"/>
              <a:t>9/22/25</a:t>
            </a:fld>
            <a:endParaRPr lang="en-US"/>
          </a:p>
        </p:txBody>
      </p:sp>
      <p:sp>
        <p:nvSpPr>
          <p:cNvPr id="6" name="Footer Placeholder 5">
            <a:extLst>
              <a:ext uri="{FF2B5EF4-FFF2-40B4-BE49-F238E27FC236}">
                <a16:creationId xmlns:a16="http://schemas.microsoft.com/office/drawing/2014/main" id="{2217E36C-A102-1F4D-7E20-60D6814989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1DFCA0-596C-D708-1A10-0AE2D5F0D281}"/>
              </a:ext>
            </a:extLst>
          </p:cNvPr>
          <p:cNvSpPr>
            <a:spLocks noGrp="1"/>
          </p:cNvSpPr>
          <p:nvPr>
            <p:ph type="sldNum" sz="quarter" idx="12"/>
          </p:nvPr>
        </p:nvSpPr>
        <p:spPr/>
        <p:txBody>
          <a:bodyPr/>
          <a:lstStyle/>
          <a:p>
            <a:fld id="{DAA42B79-E322-5F4D-B4FF-861FDB7FE5FE}" type="slidenum">
              <a:rPr lang="en-US" smtClean="0"/>
              <a:t>‹#›</a:t>
            </a:fld>
            <a:endParaRPr lang="en-US"/>
          </a:p>
        </p:txBody>
      </p:sp>
    </p:spTree>
    <p:extLst>
      <p:ext uri="{BB962C8B-B14F-4D97-AF65-F5344CB8AC3E}">
        <p14:creationId xmlns:p14="http://schemas.microsoft.com/office/powerpoint/2010/main" val="2949300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5533E9-0D54-4EF2-3351-59E9122DBF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32491A8-1B49-212D-E038-8A903B0DDD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7549D4-A3B4-5730-E915-EC2FEF5CAD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85F5FB0-5259-FC4B-BBF1-3038073C569B}" type="datetimeFigureOut">
              <a:rPr lang="en-US" smtClean="0"/>
              <a:t>9/22/25</a:t>
            </a:fld>
            <a:endParaRPr lang="en-US"/>
          </a:p>
        </p:txBody>
      </p:sp>
      <p:sp>
        <p:nvSpPr>
          <p:cNvPr id="5" name="Footer Placeholder 4">
            <a:extLst>
              <a:ext uri="{FF2B5EF4-FFF2-40B4-BE49-F238E27FC236}">
                <a16:creationId xmlns:a16="http://schemas.microsoft.com/office/drawing/2014/main" id="{67A7A013-FC98-087D-9EC0-0C4BF3E202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35B4E95-9527-8310-BE52-E1A81F7291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AA42B79-E322-5F4D-B4FF-861FDB7FE5FE}" type="slidenum">
              <a:rPr lang="en-US" smtClean="0"/>
              <a:t>‹#›</a:t>
            </a:fld>
            <a:endParaRPr lang="en-US"/>
          </a:p>
        </p:txBody>
      </p:sp>
    </p:spTree>
    <p:extLst>
      <p:ext uri="{BB962C8B-B14F-4D97-AF65-F5344CB8AC3E}">
        <p14:creationId xmlns:p14="http://schemas.microsoft.com/office/powerpoint/2010/main" val="31274367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42.jpe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png"/></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4.png"/></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6.png"/></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6.png"/></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2.png"/></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6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9.xml"/><Relationship Id="rId1" Type="http://schemas.openxmlformats.org/officeDocument/2006/relationships/slideLayout" Target="../slideLayouts/slideLayout1.xml"/><Relationship Id="rId5" Type="http://schemas.openxmlformats.org/officeDocument/2006/relationships/image" Target="../media/image73.png"/><Relationship Id="rId4" Type="http://schemas.openxmlformats.org/officeDocument/2006/relationships/image" Target="../media/image7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1249000" y="210767"/>
            <a:ext cx="9694000" cy="1477287"/>
          </a:xfrm>
          <a:prstGeom prst="rect">
            <a:avLst/>
          </a:prstGeom>
          <a:noFill/>
          <a:ln>
            <a:noFill/>
          </a:ln>
        </p:spPr>
        <p:txBody>
          <a:bodyPr spcFirstLastPara="1" wrap="square" lIns="121900" tIns="121900" rIns="121900" bIns="121900" anchor="t" anchorCtr="0">
            <a:spAutoFit/>
          </a:bodyPr>
          <a:lstStyle/>
          <a:p>
            <a:pPr algn="ctr">
              <a:lnSpc>
                <a:spcPct val="125454"/>
              </a:lnSpc>
            </a:pPr>
            <a:r>
              <a:rPr lang="en-GB" sz="3200" dirty="0">
                <a:latin typeface="Avenir"/>
                <a:ea typeface="Avenir"/>
                <a:cs typeface="Avenir"/>
                <a:sym typeface="Avenir"/>
              </a:rPr>
              <a:t>ECS 351L and 851L : Geospatial Data Science</a:t>
            </a:r>
            <a:endParaRPr sz="3200" dirty="0">
              <a:latin typeface="Avenir"/>
              <a:ea typeface="Avenir"/>
              <a:cs typeface="Avenir"/>
              <a:sym typeface="Avenir"/>
            </a:endParaRPr>
          </a:p>
          <a:p>
            <a:pPr algn="ctr">
              <a:lnSpc>
                <a:spcPct val="125454"/>
              </a:lnSpc>
            </a:pPr>
            <a:r>
              <a:rPr lang="en-GB" sz="3200" dirty="0">
                <a:latin typeface="Avenir"/>
                <a:ea typeface="Avenir"/>
                <a:cs typeface="Avenir"/>
                <a:sym typeface="Avenir"/>
              </a:rPr>
              <a:t>Lecture 6a: Machine learning applications</a:t>
            </a:r>
            <a:endParaRPr sz="3200" dirty="0">
              <a:latin typeface="Avenir"/>
              <a:ea typeface="Avenir"/>
              <a:cs typeface="Avenir"/>
              <a:sym typeface="Avenir"/>
            </a:endParaRPr>
          </a:p>
        </p:txBody>
      </p:sp>
      <p:pic>
        <p:nvPicPr>
          <p:cNvPr id="3" name="Picture 2" descr="A picture containing text, writing implement, stationary, pencil&#10;&#10;Description automatically generated">
            <a:extLst>
              <a:ext uri="{FF2B5EF4-FFF2-40B4-BE49-F238E27FC236}">
                <a16:creationId xmlns:a16="http://schemas.microsoft.com/office/drawing/2014/main" id="{EEABC8AB-4F32-CC41-D3EF-53C92501A883}"/>
              </a:ext>
            </a:extLst>
          </p:cNvPr>
          <p:cNvPicPr>
            <a:picLocks noChangeAspect="1"/>
          </p:cNvPicPr>
          <p:nvPr/>
        </p:nvPicPr>
        <p:blipFill>
          <a:blip r:embed="rId3"/>
          <a:stretch>
            <a:fillRect/>
          </a:stretch>
        </p:blipFill>
        <p:spPr>
          <a:xfrm>
            <a:off x="3279422" y="1688054"/>
            <a:ext cx="5633156" cy="4084039"/>
          </a:xfrm>
          <a:prstGeom prst="rect">
            <a:avLst/>
          </a:prstGeom>
        </p:spPr>
      </p:pic>
      <p:sp>
        <p:nvSpPr>
          <p:cNvPr id="2" name="TextBox 1">
            <a:extLst>
              <a:ext uri="{FF2B5EF4-FFF2-40B4-BE49-F238E27FC236}">
                <a16:creationId xmlns:a16="http://schemas.microsoft.com/office/drawing/2014/main" id="{531F103E-4E3E-7390-F39B-1125111183A9}"/>
              </a:ext>
            </a:extLst>
          </p:cNvPr>
          <p:cNvSpPr txBox="1"/>
          <p:nvPr/>
        </p:nvSpPr>
        <p:spPr>
          <a:xfrm>
            <a:off x="0" y="5934670"/>
            <a:ext cx="6810703" cy="923330"/>
          </a:xfrm>
          <a:prstGeom prst="rect">
            <a:avLst/>
          </a:prstGeom>
          <a:noFill/>
        </p:spPr>
        <p:txBody>
          <a:bodyPr wrap="square">
            <a:spAutoFit/>
          </a:bodyPr>
          <a:lstStyle/>
          <a:p>
            <a:pPr marL="0" lvl="0" indent="0" rtl="0">
              <a:spcBef>
                <a:spcPts val="0"/>
              </a:spcBef>
              <a:spcAft>
                <a:spcPts val="0"/>
              </a:spcAft>
              <a:buNone/>
            </a:pPr>
            <a:r>
              <a:rPr lang="en-GB" sz="1800" b="1" dirty="0">
                <a:solidFill>
                  <a:srgbClr val="000000"/>
                </a:solidFill>
                <a:latin typeface="Avenir"/>
                <a:ea typeface="Avenir"/>
                <a:cs typeface="Avenir"/>
                <a:sym typeface="Avenir"/>
              </a:rPr>
              <a:t>Email:</a:t>
            </a:r>
            <a:r>
              <a:rPr lang="en-GB" sz="1800" dirty="0">
                <a:solidFill>
                  <a:srgbClr val="000000"/>
                </a:solidFill>
                <a:latin typeface="Avenir"/>
                <a:ea typeface="Avenir"/>
                <a:cs typeface="Avenir"/>
                <a:sym typeface="Avenir"/>
              </a:rPr>
              <a:t> </a:t>
            </a:r>
            <a:r>
              <a:rPr lang="en-GB" u="sng" dirty="0" err="1">
                <a:solidFill>
                  <a:srgbClr val="0097A7"/>
                </a:solidFill>
                <a:latin typeface="Avenir"/>
                <a:ea typeface="Avenir"/>
                <a:cs typeface="Avenir"/>
                <a:sym typeface="Avenir"/>
              </a:rPr>
              <a:t>j</a:t>
            </a:r>
            <a:r>
              <a:rPr lang="en-GB" sz="1800" u="sng" dirty="0" err="1">
                <a:solidFill>
                  <a:srgbClr val="0097A7"/>
                </a:solidFill>
                <a:latin typeface="Avenir"/>
                <a:ea typeface="Avenir"/>
                <a:cs typeface="Avenir"/>
                <a:sym typeface="Avenir"/>
              </a:rPr>
              <a:t>onathan.ryan@duke.edu</a:t>
            </a:r>
            <a:endParaRPr lang="en-GB" sz="1800" dirty="0">
              <a:solidFill>
                <a:srgbClr val="000000"/>
              </a:solidFill>
              <a:latin typeface="Avenir"/>
              <a:ea typeface="Avenir"/>
              <a:cs typeface="Avenir"/>
              <a:sym typeface="Avenir"/>
            </a:endParaRPr>
          </a:p>
          <a:p>
            <a:pPr marL="0" lvl="0" indent="0" rtl="0">
              <a:spcBef>
                <a:spcPts val="0"/>
              </a:spcBef>
              <a:spcAft>
                <a:spcPts val="0"/>
              </a:spcAft>
              <a:buNone/>
            </a:pPr>
            <a:r>
              <a:rPr lang="en-GB" sz="1800" b="1" dirty="0">
                <a:latin typeface="Avenir"/>
                <a:ea typeface="Avenir"/>
                <a:cs typeface="Avenir"/>
                <a:sym typeface="Avenir"/>
              </a:rPr>
              <a:t>Office: </a:t>
            </a:r>
            <a:r>
              <a:rPr lang="en-GB" sz="1800" dirty="0">
                <a:latin typeface="Avenir"/>
                <a:ea typeface="Avenir"/>
                <a:cs typeface="Avenir"/>
                <a:sym typeface="Avenir"/>
              </a:rPr>
              <a:t>3101 Grainger Hall</a:t>
            </a:r>
            <a:endParaRPr lang="en-GB" sz="1800" dirty="0">
              <a:solidFill>
                <a:srgbClr val="000000"/>
              </a:solidFill>
              <a:latin typeface="Avenir"/>
              <a:ea typeface="Avenir"/>
              <a:cs typeface="Avenir"/>
              <a:sym typeface="Avenir"/>
            </a:endParaRPr>
          </a:p>
          <a:p>
            <a:pPr marL="0" lvl="0" indent="0" rtl="0">
              <a:spcBef>
                <a:spcPts val="0"/>
              </a:spcBef>
              <a:spcAft>
                <a:spcPts val="0"/>
              </a:spcAft>
              <a:buNone/>
            </a:pPr>
            <a:r>
              <a:rPr lang="en-GB" sz="1800" b="1" dirty="0">
                <a:solidFill>
                  <a:srgbClr val="000000"/>
                </a:solidFill>
                <a:latin typeface="Avenir"/>
                <a:ea typeface="Avenir"/>
                <a:cs typeface="Avenir"/>
                <a:sym typeface="Avenir"/>
              </a:rPr>
              <a:t>Office hours: </a:t>
            </a:r>
            <a:r>
              <a:rPr lang="en-GB" sz="1800" dirty="0">
                <a:solidFill>
                  <a:srgbClr val="000000"/>
                </a:solidFill>
                <a:latin typeface="Avenir"/>
                <a:ea typeface="Avenir"/>
                <a:cs typeface="Avenir"/>
                <a:sym typeface="Avenir"/>
              </a:rPr>
              <a:t>Mondays and Wednesdays 15:00-16:00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5785C2BD-6E2E-DF8E-99F0-A68173BE4FA7}"/>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0D75F922-C538-E9D9-3343-CC98984DCD5D}"/>
              </a:ext>
            </a:extLst>
          </p:cNvPr>
          <p:cNvPicPr>
            <a:picLocks noChangeAspect="1"/>
          </p:cNvPicPr>
          <p:nvPr/>
        </p:nvPicPr>
        <p:blipFill>
          <a:blip r:embed="rId3"/>
          <a:stretch>
            <a:fillRect/>
          </a:stretch>
        </p:blipFill>
        <p:spPr>
          <a:xfrm>
            <a:off x="0" y="-1"/>
            <a:ext cx="11017428" cy="3510455"/>
          </a:xfrm>
          <a:prstGeom prst="rect">
            <a:avLst/>
          </a:prstGeom>
        </p:spPr>
      </p:pic>
    </p:spTree>
    <p:extLst>
      <p:ext uri="{BB962C8B-B14F-4D97-AF65-F5344CB8AC3E}">
        <p14:creationId xmlns:p14="http://schemas.microsoft.com/office/powerpoint/2010/main" val="3049162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CD2F310A-CBB4-67D4-5E72-4F48FF2B71D0}"/>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236B97BA-DE1F-6EEC-D3DE-A26F3F704EAC}"/>
              </a:ext>
            </a:extLst>
          </p:cNvPr>
          <p:cNvPicPr>
            <a:picLocks noChangeAspect="1"/>
          </p:cNvPicPr>
          <p:nvPr/>
        </p:nvPicPr>
        <p:blipFill>
          <a:blip r:embed="rId3"/>
          <a:srcRect b="77245"/>
          <a:stretch/>
        </p:blipFill>
        <p:spPr>
          <a:xfrm>
            <a:off x="0" y="-1"/>
            <a:ext cx="11017428" cy="798787"/>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A2C56A23-4D6E-A9D3-7620-80930F33BF60}"/>
              </a:ext>
            </a:extLst>
          </p:cNvPr>
          <p:cNvPicPr>
            <a:picLocks noChangeAspect="1"/>
          </p:cNvPicPr>
          <p:nvPr/>
        </p:nvPicPr>
        <p:blipFill>
          <a:blip r:embed="rId4"/>
          <a:stretch>
            <a:fillRect/>
          </a:stretch>
        </p:blipFill>
        <p:spPr>
          <a:xfrm>
            <a:off x="0" y="603469"/>
            <a:ext cx="10383254" cy="4988034"/>
          </a:xfrm>
          <a:prstGeom prst="rect">
            <a:avLst/>
          </a:prstGeom>
        </p:spPr>
      </p:pic>
    </p:spTree>
    <p:extLst>
      <p:ext uri="{BB962C8B-B14F-4D97-AF65-F5344CB8AC3E}">
        <p14:creationId xmlns:p14="http://schemas.microsoft.com/office/powerpoint/2010/main" val="2441070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B26A4D56-66B6-6EFE-0471-5F841E1C0876}"/>
            </a:ext>
          </a:extLst>
        </p:cNvPr>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0CE67EF2-CADF-89B6-6D79-3E39FF878D24}"/>
              </a:ext>
            </a:extLst>
          </p:cNvPr>
          <p:cNvPicPr>
            <a:picLocks noChangeAspect="1"/>
          </p:cNvPicPr>
          <p:nvPr/>
        </p:nvPicPr>
        <p:blipFill>
          <a:blip r:embed="rId3"/>
          <a:stretch>
            <a:fillRect/>
          </a:stretch>
        </p:blipFill>
        <p:spPr>
          <a:xfrm>
            <a:off x="-1" y="0"/>
            <a:ext cx="10733925" cy="6327228"/>
          </a:xfrm>
          <a:prstGeom prst="rect">
            <a:avLst/>
          </a:prstGeom>
        </p:spPr>
      </p:pic>
    </p:spTree>
    <p:extLst>
      <p:ext uri="{BB962C8B-B14F-4D97-AF65-F5344CB8AC3E}">
        <p14:creationId xmlns:p14="http://schemas.microsoft.com/office/powerpoint/2010/main" val="1259452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F7879888-C9A4-6C69-BD42-088D40BAAA36}"/>
            </a:ext>
          </a:extLst>
        </p:cNvPr>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EEFBC8C2-4EB8-531F-EFBA-CC74CFABF939}"/>
              </a:ext>
            </a:extLst>
          </p:cNvPr>
          <p:cNvPicPr>
            <a:picLocks noChangeAspect="1"/>
          </p:cNvPicPr>
          <p:nvPr/>
        </p:nvPicPr>
        <p:blipFill>
          <a:blip r:embed="rId3"/>
          <a:srcRect b="88704"/>
          <a:stretch/>
        </p:blipFill>
        <p:spPr>
          <a:xfrm>
            <a:off x="-1" y="0"/>
            <a:ext cx="10733925" cy="714703"/>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48C95800-2011-B6CB-48D9-A5FB4941A975}"/>
              </a:ext>
            </a:extLst>
          </p:cNvPr>
          <p:cNvPicPr>
            <a:picLocks noChangeAspect="1"/>
          </p:cNvPicPr>
          <p:nvPr/>
        </p:nvPicPr>
        <p:blipFill>
          <a:blip r:embed="rId4"/>
          <a:stretch>
            <a:fillRect/>
          </a:stretch>
        </p:blipFill>
        <p:spPr>
          <a:xfrm>
            <a:off x="94592" y="714703"/>
            <a:ext cx="9713377" cy="4130566"/>
          </a:xfrm>
          <a:prstGeom prst="rect">
            <a:avLst/>
          </a:prstGeom>
        </p:spPr>
      </p:pic>
    </p:spTree>
    <p:extLst>
      <p:ext uri="{BB962C8B-B14F-4D97-AF65-F5344CB8AC3E}">
        <p14:creationId xmlns:p14="http://schemas.microsoft.com/office/powerpoint/2010/main" val="1594460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4EF591CD-5643-F612-7A24-D2E0C5B71D5B}"/>
            </a:ext>
          </a:extLst>
        </p:cNvPr>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68BD5084-BA92-F8B8-3B6E-FB29B85EA2B7}"/>
              </a:ext>
            </a:extLst>
          </p:cNvPr>
          <p:cNvPicPr>
            <a:picLocks noChangeAspect="1"/>
          </p:cNvPicPr>
          <p:nvPr/>
        </p:nvPicPr>
        <p:blipFill>
          <a:blip r:embed="rId3"/>
          <a:srcRect b="88704"/>
          <a:stretch/>
        </p:blipFill>
        <p:spPr>
          <a:xfrm>
            <a:off x="-1" y="0"/>
            <a:ext cx="10733925" cy="714703"/>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51AB1044-1AB6-4367-6164-AA3801437B05}"/>
              </a:ext>
            </a:extLst>
          </p:cNvPr>
          <p:cNvPicPr>
            <a:picLocks noChangeAspect="1"/>
          </p:cNvPicPr>
          <p:nvPr/>
        </p:nvPicPr>
        <p:blipFill>
          <a:blip r:embed="rId4"/>
          <a:srcRect b="54200"/>
          <a:stretch/>
        </p:blipFill>
        <p:spPr>
          <a:xfrm>
            <a:off x="84082" y="632592"/>
            <a:ext cx="10549069" cy="2646636"/>
          </a:xfrm>
          <a:prstGeom prst="rect">
            <a:avLst/>
          </a:prstGeom>
        </p:spPr>
      </p:pic>
    </p:spTree>
    <p:extLst>
      <p:ext uri="{BB962C8B-B14F-4D97-AF65-F5344CB8AC3E}">
        <p14:creationId xmlns:p14="http://schemas.microsoft.com/office/powerpoint/2010/main" val="3720741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D50195B3-3F1B-09DB-51DB-401D36978882}"/>
            </a:ext>
          </a:extLst>
        </p:cNvPr>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A91D5342-5294-BB16-C9B9-393AABB56705}"/>
              </a:ext>
            </a:extLst>
          </p:cNvPr>
          <p:cNvPicPr>
            <a:picLocks noChangeAspect="1"/>
          </p:cNvPicPr>
          <p:nvPr/>
        </p:nvPicPr>
        <p:blipFill>
          <a:blip r:embed="rId3"/>
          <a:srcRect b="88704"/>
          <a:stretch/>
        </p:blipFill>
        <p:spPr>
          <a:xfrm>
            <a:off x="-1" y="0"/>
            <a:ext cx="10733925" cy="714703"/>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F9669DFF-038E-AE39-23D1-97F804BC26C9}"/>
              </a:ext>
            </a:extLst>
          </p:cNvPr>
          <p:cNvPicPr>
            <a:picLocks noChangeAspect="1"/>
          </p:cNvPicPr>
          <p:nvPr/>
        </p:nvPicPr>
        <p:blipFill>
          <a:blip r:embed="rId4"/>
          <a:stretch>
            <a:fillRect/>
          </a:stretch>
        </p:blipFill>
        <p:spPr>
          <a:xfrm>
            <a:off x="84082" y="632592"/>
            <a:ext cx="10549069" cy="5778718"/>
          </a:xfrm>
          <a:prstGeom prst="rect">
            <a:avLst/>
          </a:prstGeom>
        </p:spPr>
      </p:pic>
    </p:spTree>
    <p:extLst>
      <p:ext uri="{BB962C8B-B14F-4D97-AF65-F5344CB8AC3E}">
        <p14:creationId xmlns:p14="http://schemas.microsoft.com/office/powerpoint/2010/main" val="1292530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EDF62E74-715A-EB32-D025-6C50BBD664AE}"/>
            </a:ext>
          </a:extLst>
        </p:cNvPr>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9882545B-1E8F-7875-7C30-E21D6940443C}"/>
              </a:ext>
            </a:extLst>
          </p:cNvPr>
          <p:cNvPicPr>
            <a:picLocks noChangeAspect="1"/>
          </p:cNvPicPr>
          <p:nvPr/>
        </p:nvPicPr>
        <p:blipFill>
          <a:blip r:embed="rId3"/>
          <a:stretch>
            <a:fillRect/>
          </a:stretch>
        </p:blipFill>
        <p:spPr>
          <a:xfrm>
            <a:off x="0" y="0"/>
            <a:ext cx="10031570" cy="4782207"/>
          </a:xfrm>
          <a:prstGeom prst="rect">
            <a:avLst/>
          </a:prstGeom>
        </p:spPr>
      </p:pic>
    </p:spTree>
    <p:extLst>
      <p:ext uri="{BB962C8B-B14F-4D97-AF65-F5344CB8AC3E}">
        <p14:creationId xmlns:p14="http://schemas.microsoft.com/office/powerpoint/2010/main" val="2198217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1C7793FA-0097-0C2C-7E67-4534F9CC40C2}"/>
            </a:ext>
          </a:extLst>
        </p:cNvPr>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51D7431A-CACC-A88F-40E7-D2E3244BDEAA}"/>
              </a:ext>
            </a:extLst>
          </p:cNvPr>
          <p:cNvPicPr>
            <a:picLocks noChangeAspect="1"/>
          </p:cNvPicPr>
          <p:nvPr/>
        </p:nvPicPr>
        <p:blipFill>
          <a:blip r:embed="rId3"/>
          <a:srcRect b="86593"/>
          <a:stretch/>
        </p:blipFill>
        <p:spPr>
          <a:xfrm>
            <a:off x="0" y="0"/>
            <a:ext cx="10031570" cy="641131"/>
          </a:xfrm>
          <a:prstGeom prst="rect">
            <a:avLst/>
          </a:prstGeom>
        </p:spPr>
      </p:pic>
      <p:pic>
        <p:nvPicPr>
          <p:cNvPr id="4" name="Picture 3" descr="A table with numbers and lines&#10;&#10;Description automatically generated">
            <a:extLst>
              <a:ext uri="{FF2B5EF4-FFF2-40B4-BE49-F238E27FC236}">
                <a16:creationId xmlns:a16="http://schemas.microsoft.com/office/drawing/2014/main" id="{8096493C-2868-AB84-64F7-591DE9BCD112}"/>
              </a:ext>
            </a:extLst>
          </p:cNvPr>
          <p:cNvPicPr>
            <a:picLocks noChangeAspect="1"/>
          </p:cNvPicPr>
          <p:nvPr/>
        </p:nvPicPr>
        <p:blipFill>
          <a:blip r:embed="rId4"/>
          <a:stretch>
            <a:fillRect/>
          </a:stretch>
        </p:blipFill>
        <p:spPr>
          <a:xfrm>
            <a:off x="2286000" y="1434224"/>
            <a:ext cx="7620000" cy="4241800"/>
          </a:xfrm>
          <a:prstGeom prst="rect">
            <a:avLst/>
          </a:prstGeom>
        </p:spPr>
      </p:pic>
    </p:spTree>
    <p:extLst>
      <p:ext uri="{BB962C8B-B14F-4D97-AF65-F5344CB8AC3E}">
        <p14:creationId xmlns:p14="http://schemas.microsoft.com/office/powerpoint/2010/main" val="790267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416667B7-F260-9494-4713-C55284061ED8}"/>
            </a:ext>
          </a:extLst>
        </p:cNvPr>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8290247A-C0FB-5587-9715-1BE4DDB34823}"/>
              </a:ext>
            </a:extLst>
          </p:cNvPr>
          <p:cNvPicPr>
            <a:picLocks noChangeAspect="1"/>
          </p:cNvPicPr>
          <p:nvPr/>
        </p:nvPicPr>
        <p:blipFill>
          <a:blip r:embed="rId3"/>
          <a:stretch>
            <a:fillRect/>
          </a:stretch>
        </p:blipFill>
        <p:spPr>
          <a:xfrm>
            <a:off x="0" y="0"/>
            <a:ext cx="9743090" cy="5402227"/>
          </a:xfrm>
          <a:prstGeom prst="rect">
            <a:avLst/>
          </a:prstGeom>
        </p:spPr>
      </p:pic>
    </p:spTree>
    <p:extLst>
      <p:ext uri="{BB962C8B-B14F-4D97-AF65-F5344CB8AC3E}">
        <p14:creationId xmlns:p14="http://schemas.microsoft.com/office/powerpoint/2010/main" val="1947169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1E311983-1801-7B98-8EA3-895BEFC844AC}"/>
            </a:ext>
          </a:extLst>
        </p:cNvPr>
        <p:cNvGrpSpPr/>
        <p:nvPr/>
      </p:nvGrpSpPr>
      <p:grpSpPr>
        <a:xfrm>
          <a:off x="0" y="0"/>
          <a:ext cx="0" cy="0"/>
          <a:chOff x="0" y="0"/>
          <a:chExt cx="0" cy="0"/>
        </a:xfrm>
      </p:grpSpPr>
      <p:pic>
        <p:nvPicPr>
          <p:cNvPr id="8" name="Picture 7" descr="A screenshot of a computer&#10;&#10;Description automatically generated">
            <a:extLst>
              <a:ext uri="{FF2B5EF4-FFF2-40B4-BE49-F238E27FC236}">
                <a16:creationId xmlns:a16="http://schemas.microsoft.com/office/drawing/2014/main" id="{2F622268-A2AB-3AC6-721B-E2D9037B607E}"/>
              </a:ext>
            </a:extLst>
          </p:cNvPr>
          <p:cNvPicPr>
            <a:picLocks noChangeAspect="1"/>
          </p:cNvPicPr>
          <p:nvPr/>
        </p:nvPicPr>
        <p:blipFill>
          <a:blip r:embed="rId3"/>
          <a:stretch>
            <a:fillRect/>
          </a:stretch>
        </p:blipFill>
        <p:spPr>
          <a:xfrm>
            <a:off x="0" y="0"/>
            <a:ext cx="8267700" cy="2671258"/>
          </a:xfrm>
          <a:prstGeom prst="rect">
            <a:avLst/>
          </a:prstGeom>
        </p:spPr>
      </p:pic>
    </p:spTree>
    <p:extLst>
      <p:ext uri="{BB962C8B-B14F-4D97-AF65-F5344CB8AC3E}">
        <p14:creationId xmlns:p14="http://schemas.microsoft.com/office/powerpoint/2010/main" val="3561747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22A80CDE-62BD-2A8C-D928-622B8B09C777}"/>
            </a:ext>
          </a:extLst>
        </p:cNvPr>
        <p:cNvGrpSpPr/>
        <p:nvPr/>
      </p:nvGrpSpPr>
      <p:grpSpPr>
        <a:xfrm>
          <a:off x="0" y="0"/>
          <a:ext cx="0" cy="0"/>
          <a:chOff x="0" y="0"/>
          <a:chExt cx="0" cy="0"/>
        </a:xfrm>
      </p:grpSpPr>
      <p:pic>
        <p:nvPicPr>
          <p:cNvPr id="5" name="Picture 4" descr="A screenshot of a computer application&#10;&#10;Description automatically generated">
            <a:extLst>
              <a:ext uri="{FF2B5EF4-FFF2-40B4-BE49-F238E27FC236}">
                <a16:creationId xmlns:a16="http://schemas.microsoft.com/office/drawing/2014/main" id="{B4AC65D4-C123-EF03-BB13-DFFD86934BE8}"/>
              </a:ext>
            </a:extLst>
          </p:cNvPr>
          <p:cNvPicPr>
            <a:picLocks noChangeAspect="1"/>
          </p:cNvPicPr>
          <p:nvPr/>
        </p:nvPicPr>
        <p:blipFill>
          <a:blip r:embed="rId3"/>
          <a:srcRect b="53429"/>
          <a:stretch/>
        </p:blipFill>
        <p:spPr>
          <a:xfrm>
            <a:off x="0" y="0"/>
            <a:ext cx="10558552" cy="2711670"/>
          </a:xfrm>
          <a:prstGeom prst="rect">
            <a:avLst/>
          </a:prstGeom>
        </p:spPr>
      </p:pic>
    </p:spTree>
    <p:extLst>
      <p:ext uri="{BB962C8B-B14F-4D97-AF65-F5344CB8AC3E}">
        <p14:creationId xmlns:p14="http://schemas.microsoft.com/office/powerpoint/2010/main" val="9194722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4452BD70-63D6-F5C3-59E7-B3387AFB1F70}"/>
            </a:ext>
          </a:extLst>
        </p:cNvPr>
        <p:cNvGrpSpPr/>
        <p:nvPr/>
      </p:nvGrpSpPr>
      <p:grpSpPr>
        <a:xfrm>
          <a:off x="0" y="0"/>
          <a:ext cx="0" cy="0"/>
          <a:chOff x="0" y="0"/>
          <a:chExt cx="0" cy="0"/>
        </a:xfrm>
      </p:grpSpPr>
      <p:pic>
        <p:nvPicPr>
          <p:cNvPr id="7" name="Picture 6" descr="A screenshot of a white background&#10;&#10;Description automatically generated">
            <a:extLst>
              <a:ext uri="{FF2B5EF4-FFF2-40B4-BE49-F238E27FC236}">
                <a16:creationId xmlns:a16="http://schemas.microsoft.com/office/drawing/2014/main" id="{34CD4F58-A0C4-E858-82EA-BB53919ACE2B}"/>
              </a:ext>
            </a:extLst>
          </p:cNvPr>
          <p:cNvPicPr>
            <a:picLocks noChangeAspect="1"/>
          </p:cNvPicPr>
          <p:nvPr/>
        </p:nvPicPr>
        <p:blipFill>
          <a:blip r:embed="rId3"/>
          <a:stretch>
            <a:fillRect/>
          </a:stretch>
        </p:blipFill>
        <p:spPr>
          <a:xfrm>
            <a:off x="-1" y="1"/>
            <a:ext cx="9201151" cy="2475028"/>
          </a:xfrm>
          <a:prstGeom prst="rect">
            <a:avLst/>
          </a:prstGeom>
        </p:spPr>
      </p:pic>
      <p:pic>
        <p:nvPicPr>
          <p:cNvPr id="4" name="Picture 3" descr="A diagram of a blue square&#10;&#10;Description automatically generated with medium confidence">
            <a:extLst>
              <a:ext uri="{FF2B5EF4-FFF2-40B4-BE49-F238E27FC236}">
                <a16:creationId xmlns:a16="http://schemas.microsoft.com/office/drawing/2014/main" id="{1D382F42-987C-CC3B-1BE6-F838A3B771C5}"/>
              </a:ext>
            </a:extLst>
          </p:cNvPr>
          <p:cNvPicPr>
            <a:picLocks noChangeAspect="1"/>
          </p:cNvPicPr>
          <p:nvPr/>
        </p:nvPicPr>
        <p:blipFill>
          <a:blip r:embed="rId4"/>
          <a:stretch>
            <a:fillRect/>
          </a:stretch>
        </p:blipFill>
        <p:spPr>
          <a:xfrm>
            <a:off x="3236912" y="2242565"/>
            <a:ext cx="5964238" cy="4615435"/>
          </a:xfrm>
          <a:prstGeom prst="rect">
            <a:avLst/>
          </a:prstGeom>
        </p:spPr>
      </p:pic>
    </p:spTree>
    <p:extLst>
      <p:ext uri="{BB962C8B-B14F-4D97-AF65-F5344CB8AC3E}">
        <p14:creationId xmlns:p14="http://schemas.microsoft.com/office/powerpoint/2010/main" val="4125489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D7FA7E26-C546-1F17-CFD5-6C2114001F11}"/>
            </a:ext>
          </a:extLst>
        </p:cNvPr>
        <p:cNvGrpSpPr/>
        <p:nvPr/>
      </p:nvGrpSpPr>
      <p:grpSpPr>
        <a:xfrm>
          <a:off x="0" y="0"/>
          <a:ext cx="0" cy="0"/>
          <a:chOff x="0" y="0"/>
          <a:chExt cx="0" cy="0"/>
        </a:xfrm>
      </p:grpSpPr>
      <p:pic>
        <p:nvPicPr>
          <p:cNvPr id="7" name="Picture 6" descr="A screenshot of a white background&#10;&#10;Description automatically generated">
            <a:extLst>
              <a:ext uri="{FF2B5EF4-FFF2-40B4-BE49-F238E27FC236}">
                <a16:creationId xmlns:a16="http://schemas.microsoft.com/office/drawing/2014/main" id="{68E480F1-3508-544C-290C-49AE84E2636D}"/>
              </a:ext>
            </a:extLst>
          </p:cNvPr>
          <p:cNvPicPr>
            <a:picLocks noChangeAspect="1"/>
          </p:cNvPicPr>
          <p:nvPr/>
        </p:nvPicPr>
        <p:blipFill>
          <a:blip r:embed="rId3"/>
          <a:srcRect b="77264"/>
          <a:stretch/>
        </p:blipFill>
        <p:spPr>
          <a:xfrm>
            <a:off x="-1" y="1"/>
            <a:ext cx="9201151" cy="562707"/>
          </a:xfrm>
          <a:prstGeom prst="rect">
            <a:avLst/>
          </a:prstGeom>
        </p:spPr>
      </p:pic>
      <p:pic>
        <p:nvPicPr>
          <p:cNvPr id="3" name="Picture 2" descr="A close-up of a white background&#10;&#10;Description automatically generated">
            <a:extLst>
              <a:ext uri="{FF2B5EF4-FFF2-40B4-BE49-F238E27FC236}">
                <a16:creationId xmlns:a16="http://schemas.microsoft.com/office/drawing/2014/main" id="{651558E4-7CD3-1ED7-FC56-95EACD5786F2}"/>
              </a:ext>
            </a:extLst>
          </p:cNvPr>
          <p:cNvPicPr>
            <a:picLocks noChangeAspect="1"/>
          </p:cNvPicPr>
          <p:nvPr/>
        </p:nvPicPr>
        <p:blipFill>
          <a:blip r:embed="rId4"/>
          <a:stretch>
            <a:fillRect/>
          </a:stretch>
        </p:blipFill>
        <p:spPr>
          <a:xfrm>
            <a:off x="-1" y="562707"/>
            <a:ext cx="9086203" cy="2602523"/>
          </a:xfrm>
          <a:prstGeom prst="rect">
            <a:avLst/>
          </a:prstGeom>
        </p:spPr>
      </p:pic>
      <p:pic>
        <p:nvPicPr>
          <p:cNvPr id="4" name="Picture 3" descr="A diagram of a blue square&#10;&#10;Description automatically generated with medium confidence">
            <a:extLst>
              <a:ext uri="{FF2B5EF4-FFF2-40B4-BE49-F238E27FC236}">
                <a16:creationId xmlns:a16="http://schemas.microsoft.com/office/drawing/2014/main" id="{D5FDD49D-B6FA-F2C1-6A20-E6E1F41DFFF0}"/>
              </a:ext>
            </a:extLst>
          </p:cNvPr>
          <p:cNvPicPr>
            <a:picLocks noChangeAspect="1"/>
          </p:cNvPicPr>
          <p:nvPr/>
        </p:nvPicPr>
        <p:blipFill>
          <a:blip r:embed="rId5"/>
          <a:stretch>
            <a:fillRect/>
          </a:stretch>
        </p:blipFill>
        <p:spPr>
          <a:xfrm>
            <a:off x="3585482" y="2972463"/>
            <a:ext cx="5021035" cy="3885536"/>
          </a:xfrm>
          <a:prstGeom prst="rect">
            <a:avLst/>
          </a:prstGeom>
        </p:spPr>
      </p:pic>
    </p:spTree>
    <p:extLst>
      <p:ext uri="{BB962C8B-B14F-4D97-AF65-F5344CB8AC3E}">
        <p14:creationId xmlns:p14="http://schemas.microsoft.com/office/powerpoint/2010/main" val="24877460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1BB2B626-F24E-D9ED-C9F9-8A14B5C04D73}"/>
            </a:ext>
          </a:extLst>
        </p:cNvPr>
        <p:cNvGrpSpPr/>
        <p:nvPr/>
      </p:nvGrpSpPr>
      <p:grpSpPr>
        <a:xfrm>
          <a:off x="0" y="0"/>
          <a:ext cx="0" cy="0"/>
          <a:chOff x="0" y="0"/>
          <a:chExt cx="0" cy="0"/>
        </a:xfrm>
      </p:grpSpPr>
      <p:pic>
        <p:nvPicPr>
          <p:cNvPr id="7" name="Picture 6" descr="A screenshot of a white background&#10;&#10;Description automatically generated">
            <a:extLst>
              <a:ext uri="{FF2B5EF4-FFF2-40B4-BE49-F238E27FC236}">
                <a16:creationId xmlns:a16="http://schemas.microsoft.com/office/drawing/2014/main" id="{AA843393-F5D1-A0DF-C643-FC47052DA505}"/>
              </a:ext>
            </a:extLst>
          </p:cNvPr>
          <p:cNvPicPr>
            <a:picLocks noChangeAspect="1"/>
          </p:cNvPicPr>
          <p:nvPr/>
        </p:nvPicPr>
        <p:blipFill>
          <a:blip r:embed="rId3"/>
          <a:srcRect b="77264"/>
          <a:stretch/>
        </p:blipFill>
        <p:spPr>
          <a:xfrm>
            <a:off x="-1" y="1"/>
            <a:ext cx="9201151" cy="562707"/>
          </a:xfrm>
          <a:prstGeom prst="rect">
            <a:avLst/>
          </a:prstGeom>
        </p:spPr>
      </p:pic>
      <p:pic>
        <p:nvPicPr>
          <p:cNvPr id="4" name="Picture 3" descr="A diagram of a blue square&#10;&#10;Description automatically generated with medium confidence">
            <a:extLst>
              <a:ext uri="{FF2B5EF4-FFF2-40B4-BE49-F238E27FC236}">
                <a16:creationId xmlns:a16="http://schemas.microsoft.com/office/drawing/2014/main" id="{2E50D3AB-D38F-C105-0F61-3B53FB4B1A20}"/>
              </a:ext>
            </a:extLst>
          </p:cNvPr>
          <p:cNvPicPr>
            <a:picLocks noChangeAspect="1"/>
          </p:cNvPicPr>
          <p:nvPr/>
        </p:nvPicPr>
        <p:blipFill>
          <a:blip r:embed="rId4"/>
          <a:stretch>
            <a:fillRect/>
          </a:stretch>
        </p:blipFill>
        <p:spPr>
          <a:xfrm>
            <a:off x="3585483" y="3579857"/>
            <a:ext cx="4236138" cy="3278142"/>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35CC0C21-1CCF-7935-7794-A765870E2922}"/>
              </a:ext>
            </a:extLst>
          </p:cNvPr>
          <p:cNvPicPr>
            <a:picLocks noChangeAspect="1"/>
          </p:cNvPicPr>
          <p:nvPr/>
        </p:nvPicPr>
        <p:blipFill>
          <a:blip r:embed="rId5"/>
          <a:stretch>
            <a:fillRect/>
          </a:stretch>
        </p:blipFill>
        <p:spPr>
          <a:xfrm>
            <a:off x="0" y="562708"/>
            <a:ext cx="9076592" cy="2866292"/>
          </a:xfrm>
          <a:prstGeom prst="rect">
            <a:avLst/>
          </a:prstGeom>
        </p:spPr>
      </p:pic>
    </p:spTree>
    <p:extLst>
      <p:ext uri="{BB962C8B-B14F-4D97-AF65-F5344CB8AC3E}">
        <p14:creationId xmlns:p14="http://schemas.microsoft.com/office/powerpoint/2010/main" val="10077936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2928B4EA-2EEE-9B90-1508-0997E1E2B166}"/>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CD1B01A5-B456-D0FD-5ACC-9871D11F9DA5}"/>
              </a:ext>
            </a:extLst>
          </p:cNvPr>
          <p:cNvPicPr>
            <a:picLocks noChangeAspect="1"/>
          </p:cNvPicPr>
          <p:nvPr/>
        </p:nvPicPr>
        <p:blipFill>
          <a:blip r:embed="rId3"/>
          <a:stretch>
            <a:fillRect/>
          </a:stretch>
        </p:blipFill>
        <p:spPr>
          <a:xfrm>
            <a:off x="62279" y="562709"/>
            <a:ext cx="9076589" cy="2866291"/>
          </a:xfrm>
          <a:prstGeom prst="rect">
            <a:avLst/>
          </a:prstGeom>
        </p:spPr>
      </p:pic>
      <p:pic>
        <p:nvPicPr>
          <p:cNvPr id="7" name="Picture 6" descr="A screenshot of a white background&#10;&#10;Description automatically generated">
            <a:extLst>
              <a:ext uri="{FF2B5EF4-FFF2-40B4-BE49-F238E27FC236}">
                <a16:creationId xmlns:a16="http://schemas.microsoft.com/office/drawing/2014/main" id="{A0A1FCA9-5E9C-ADEB-C8A6-702AD05AEC77}"/>
              </a:ext>
            </a:extLst>
          </p:cNvPr>
          <p:cNvPicPr>
            <a:picLocks noChangeAspect="1"/>
          </p:cNvPicPr>
          <p:nvPr/>
        </p:nvPicPr>
        <p:blipFill>
          <a:blip r:embed="rId4"/>
          <a:srcRect b="77264"/>
          <a:stretch/>
        </p:blipFill>
        <p:spPr>
          <a:xfrm>
            <a:off x="-1" y="1"/>
            <a:ext cx="9201151" cy="562707"/>
          </a:xfrm>
          <a:prstGeom prst="rect">
            <a:avLst/>
          </a:prstGeom>
        </p:spPr>
      </p:pic>
      <p:pic>
        <p:nvPicPr>
          <p:cNvPr id="4" name="Picture 3" descr="A diagram of a blue square&#10;&#10;Description automatically generated with medium confidence">
            <a:extLst>
              <a:ext uri="{FF2B5EF4-FFF2-40B4-BE49-F238E27FC236}">
                <a16:creationId xmlns:a16="http://schemas.microsoft.com/office/drawing/2014/main" id="{D33B6B94-CEE8-30C8-1500-71EAC47C991C}"/>
              </a:ext>
            </a:extLst>
          </p:cNvPr>
          <p:cNvPicPr>
            <a:picLocks noChangeAspect="1"/>
          </p:cNvPicPr>
          <p:nvPr/>
        </p:nvPicPr>
        <p:blipFill>
          <a:blip r:embed="rId5"/>
          <a:stretch>
            <a:fillRect/>
          </a:stretch>
        </p:blipFill>
        <p:spPr>
          <a:xfrm>
            <a:off x="3585483" y="3579857"/>
            <a:ext cx="4236138" cy="3278142"/>
          </a:xfrm>
          <a:prstGeom prst="rect">
            <a:avLst/>
          </a:prstGeom>
        </p:spPr>
      </p:pic>
    </p:spTree>
    <p:extLst>
      <p:ext uri="{BB962C8B-B14F-4D97-AF65-F5344CB8AC3E}">
        <p14:creationId xmlns:p14="http://schemas.microsoft.com/office/powerpoint/2010/main" val="29539197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3BE115F6-2C60-D7FB-CB7A-9A7D70A7D8E0}"/>
            </a:ext>
          </a:extLst>
        </p:cNvPr>
        <p:cNvGrpSpPr/>
        <p:nvPr/>
      </p:nvGrpSpPr>
      <p:grpSpPr>
        <a:xfrm>
          <a:off x="0" y="0"/>
          <a:ext cx="0" cy="0"/>
          <a:chOff x="0" y="0"/>
          <a:chExt cx="0" cy="0"/>
        </a:xfrm>
      </p:grpSpPr>
      <p:pic>
        <p:nvPicPr>
          <p:cNvPr id="5" name="Picture 4" descr="A screenshot of a computer program&#10;&#10;Description automatically generated">
            <a:extLst>
              <a:ext uri="{FF2B5EF4-FFF2-40B4-BE49-F238E27FC236}">
                <a16:creationId xmlns:a16="http://schemas.microsoft.com/office/drawing/2014/main" id="{3F68CBA2-3773-FD36-5D8E-CFF01358B46A}"/>
              </a:ext>
            </a:extLst>
          </p:cNvPr>
          <p:cNvPicPr>
            <a:picLocks noChangeAspect="1"/>
          </p:cNvPicPr>
          <p:nvPr/>
        </p:nvPicPr>
        <p:blipFill>
          <a:blip r:embed="rId3"/>
          <a:stretch>
            <a:fillRect/>
          </a:stretch>
        </p:blipFill>
        <p:spPr>
          <a:xfrm>
            <a:off x="0" y="0"/>
            <a:ext cx="9777046" cy="6462184"/>
          </a:xfrm>
          <a:prstGeom prst="rect">
            <a:avLst/>
          </a:prstGeom>
        </p:spPr>
      </p:pic>
    </p:spTree>
    <p:extLst>
      <p:ext uri="{BB962C8B-B14F-4D97-AF65-F5344CB8AC3E}">
        <p14:creationId xmlns:p14="http://schemas.microsoft.com/office/powerpoint/2010/main" val="2501372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68F6379E-4AF4-A7BC-9FA1-58D58C37717D}"/>
            </a:ext>
          </a:extLst>
        </p:cNvPr>
        <p:cNvGrpSpPr/>
        <p:nvPr/>
      </p:nvGrpSpPr>
      <p:grpSpPr>
        <a:xfrm>
          <a:off x="0" y="0"/>
          <a:ext cx="0" cy="0"/>
          <a:chOff x="0" y="0"/>
          <a:chExt cx="0" cy="0"/>
        </a:xfrm>
      </p:grpSpPr>
      <p:pic>
        <p:nvPicPr>
          <p:cNvPr id="5" name="Picture 4" descr="A screenshot of a computer program&#10;&#10;Description automatically generated">
            <a:extLst>
              <a:ext uri="{FF2B5EF4-FFF2-40B4-BE49-F238E27FC236}">
                <a16:creationId xmlns:a16="http://schemas.microsoft.com/office/drawing/2014/main" id="{3AB9D7FB-4BED-EE4C-B19E-8F198C59EC2E}"/>
              </a:ext>
            </a:extLst>
          </p:cNvPr>
          <p:cNvPicPr>
            <a:picLocks noChangeAspect="1"/>
          </p:cNvPicPr>
          <p:nvPr/>
        </p:nvPicPr>
        <p:blipFill>
          <a:blip r:embed="rId3"/>
          <a:srcRect b="90359"/>
          <a:stretch/>
        </p:blipFill>
        <p:spPr>
          <a:xfrm>
            <a:off x="0" y="0"/>
            <a:ext cx="9777046" cy="622998"/>
          </a:xfrm>
          <a:prstGeom prst="rect">
            <a:avLst/>
          </a:prstGeom>
        </p:spPr>
      </p:pic>
      <p:pic>
        <p:nvPicPr>
          <p:cNvPr id="3" name="Picture 2" descr="A close-up of a colorful image&#10;&#10;Description automatically generated">
            <a:extLst>
              <a:ext uri="{FF2B5EF4-FFF2-40B4-BE49-F238E27FC236}">
                <a16:creationId xmlns:a16="http://schemas.microsoft.com/office/drawing/2014/main" id="{65A300E1-0BC9-9C59-8063-B2E06F7F1DF3}"/>
              </a:ext>
            </a:extLst>
          </p:cNvPr>
          <p:cNvPicPr>
            <a:picLocks noChangeAspect="1"/>
          </p:cNvPicPr>
          <p:nvPr/>
        </p:nvPicPr>
        <p:blipFill>
          <a:blip r:embed="rId4"/>
          <a:stretch>
            <a:fillRect/>
          </a:stretch>
        </p:blipFill>
        <p:spPr>
          <a:xfrm>
            <a:off x="72013" y="763996"/>
            <a:ext cx="7305151" cy="5974819"/>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1FDE68B1-19C4-7AF8-1D12-FC48C9B8D80B}"/>
              </a:ext>
            </a:extLst>
          </p:cNvPr>
          <p:cNvPicPr>
            <a:picLocks noChangeAspect="1"/>
          </p:cNvPicPr>
          <p:nvPr/>
        </p:nvPicPr>
        <p:blipFill>
          <a:blip r:embed="rId5"/>
          <a:stretch>
            <a:fillRect/>
          </a:stretch>
        </p:blipFill>
        <p:spPr>
          <a:xfrm>
            <a:off x="7194619" y="2932951"/>
            <a:ext cx="4925367" cy="1449665"/>
          </a:xfrm>
          <a:prstGeom prst="rect">
            <a:avLst/>
          </a:prstGeom>
        </p:spPr>
      </p:pic>
    </p:spTree>
    <p:extLst>
      <p:ext uri="{BB962C8B-B14F-4D97-AF65-F5344CB8AC3E}">
        <p14:creationId xmlns:p14="http://schemas.microsoft.com/office/powerpoint/2010/main" val="3379522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9596BE00-6391-AFB1-6401-A04C2D69226A}"/>
            </a:ext>
          </a:extLst>
        </p:cNvPr>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4C19E8E6-2802-37C2-0A6D-8B9B9F69CF55}"/>
              </a:ext>
            </a:extLst>
          </p:cNvPr>
          <p:cNvPicPr>
            <a:picLocks noChangeAspect="1"/>
          </p:cNvPicPr>
          <p:nvPr/>
        </p:nvPicPr>
        <p:blipFill>
          <a:blip r:embed="rId3"/>
          <a:stretch>
            <a:fillRect/>
          </a:stretch>
        </p:blipFill>
        <p:spPr>
          <a:xfrm>
            <a:off x="0" y="-1"/>
            <a:ext cx="9243364" cy="1627833"/>
          </a:xfrm>
          <a:prstGeom prst="rect">
            <a:avLst/>
          </a:prstGeom>
        </p:spPr>
      </p:pic>
      <p:pic>
        <p:nvPicPr>
          <p:cNvPr id="8" name="Picture 7" descr="A river flowing through a rocky area&#10;&#10;Description automatically generated">
            <a:extLst>
              <a:ext uri="{FF2B5EF4-FFF2-40B4-BE49-F238E27FC236}">
                <a16:creationId xmlns:a16="http://schemas.microsoft.com/office/drawing/2014/main" id="{5239F67C-E1E7-5703-D596-ADB0C5248421}"/>
              </a:ext>
            </a:extLst>
          </p:cNvPr>
          <p:cNvPicPr>
            <a:picLocks noChangeAspect="1"/>
          </p:cNvPicPr>
          <p:nvPr/>
        </p:nvPicPr>
        <p:blipFill>
          <a:blip r:embed="rId4"/>
          <a:stretch>
            <a:fillRect/>
          </a:stretch>
        </p:blipFill>
        <p:spPr>
          <a:xfrm>
            <a:off x="2871560" y="1788125"/>
            <a:ext cx="6448879" cy="4749584"/>
          </a:xfrm>
          <a:prstGeom prst="rect">
            <a:avLst/>
          </a:prstGeom>
        </p:spPr>
      </p:pic>
    </p:spTree>
    <p:extLst>
      <p:ext uri="{BB962C8B-B14F-4D97-AF65-F5344CB8AC3E}">
        <p14:creationId xmlns:p14="http://schemas.microsoft.com/office/powerpoint/2010/main" val="33852055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0DE84EF3-1CC2-4E62-04DE-29F38523266F}"/>
            </a:ext>
          </a:extLst>
        </p:cNvPr>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7D1614C8-BE2D-A4E7-FBB2-99D5258031B8}"/>
              </a:ext>
            </a:extLst>
          </p:cNvPr>
          <p:cNvPicPr>
            <a:picLocks noChangeAspect="1"/>
          </p:cNvPicPr>
          <p:nvPr/>
        </p:nvPicPr>
        <p:blipFill>
          <a:blip r:embed="rId3"/>
          <a:srcRect b="60494"/>
          <a:stretch/>
        </p:blipFill>
        <p:spPr>
          <a:xfrm>
            <a:off x="0" y="0"/>
            <a:ext cx="9243364" cy="643096"/>
          </a:xfrm>
          <a:prstGeom prst="rect">
            <a:avLst/>
          </a:prstGeom>
        </p:spPr>
      </p:pic>
      <p:pic>
        <p:nvPicPr>
          <p:cNvPr id="3" name="Picture 2" descr="A close up of text&#10;&#10;Description automatically generated">
            <a:extLst>
              <a:ext uri="{FF2B5EF4-FFF2-40B4-BE49-F238E27FC236}">
                <a16:creationId xmlns:a16="http://schemas.microsoft.com/office/drawing/2014/main" id="{037F5EA1-6DAA-70A0-8C3F-F1D75801FE12}"/>
              </a:ext>
            </a:extLst>
          </p:cNvPr>
          <p:cNvPicPr>
            <a:picLocks noChangeAspect="1"/>
          </p:cNvPicPr>
          <p:nvPr/>
        </p:nvPicPr>
        <p:blipFill>
          <a:blip r:embed="rId4"/>
          <a:stretch>
            <a:fillRect/>
          </a:stretch>
        </p:blipFill>
        <p:spPr>
          <a:xfrm>
            <a:off x="0" y="713434"/>
            <a:ext cx="8953082" cy="1249795"/>
          </a:xfrm>
          <a:prstGeom prst="rect">
            <a:avLst/>
          </a:prstGeom>
        </p:spPr>
      </p:pic>
      <p:pic>
        <p:nvPicPr>
          <p:cNvPr id="6" name="Picture 5" descr="Several weather instruments in a forest&#10;&#10;Description automatically generated with medium confidence">
            <a:extLst>
              <a:ext uri="{FF2B5EF4-FFF2-40B4-BE49-F238E27FC236}">
                <a16:creationId xmlns:a16="http://schemas.microsoft.com/office/drawing/2014/main" id="{50202D10-1F78-3D25-76D6-46D236E46204}"/>
              </a:ext>
            </a:extLst>
          </p:cNvPr>
          <p:cNvPicPr>
            <a:picLocks noChangeAspect="1"/>
          </p:cNvPicPr>
          <p:nvPr/>
        </p:nvPicPr>
        <p:blipFill>
          <a:blip r:embed="rId5"/>
          <a:stretch>
            <a:fillRect/>
          </a:stretch>
        </p:blipFill>
        <p:spPr>
          <a:xfrm>
            <a:off x="3345682" y="2180492"/>
            <a:ext cx="5500635" cy="4493983"/>
          </a:xfrm>
          <a:prstGeom prst="rect">
            <a:avLst/>
          </a:prstGeom>
        </p:spPr>
      </p:pic>
    </p:spTree>
    <p:extLst>
      <p:ext uri="{BB962C8B-B14F-4D97-AF65-F5344CB8AC3E}">
        <p14:creationId xmlns:p14="http://schemas.microsoft.com/office/powerpoint/2010/main" val="2631065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4A508173-74E6-1AE9-B911-3E67FC1AADA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5D0205C-5C4B-E2F4-5EEA-686C8CCEA2DF}"/>
              </a:ext>
            </a:extLst>
          </p:cNvPr>
          <p:cNvPicPr>
            <a:picLocks noChangeAspect="1"/>
          </p:cNvPicPr>
          <p:nvPr/>
        </p:nvPicPr>
        <p:blipFill>
          <a:blip r:embed="rId3"/>
          <a:stretch>
            <a:fillRect/>
          </a:stretch>
        </p:blipFill>
        <p:spPr>
          <a:xfrm>
            <a:off x="-1" y="0"/>
            <a:ext cx="9705973" cy="643095"/>
          </a:xfrm>
          <a:prstGeom prst="rect">
            <a:avLst/>
          </a:prstGeom>
        </p:spPr>
      </p:pic>
      <p:pic>
        <p:nvPicPr>
          <p:cNvPr id="8" name="Picture 7">
            <a:extLst>
              <a:ext uri="{FF2B5EF4-FFF2-40B4-BE49-F238E27FC236}">
                <a16:creationId xmlns:a16="http://schemas.microsoft.com/office/drawing/2014/main" id="{75AF4B76-82E1-C854-D6F4-6E2F3FC80AF3}"/>
              </a:ext>
            </a:extLst>
          </p:cNvPr>
          <p:cNvPicPr>
            <a:picLocks noChangeAspect="1"/>
          </p:cNvPicPr>
          <p:nvPr/>
        </p:nvPicPr>
        <p:blipFill>
          <a:blip r:embed="rId4"/>
          <a:stretch>
            <a:fillRect/>
          </a:stretch>
        </p:blipFill>
        <p:spPr>
          <a:xfrm>
            <a:off x="105298" y="643095"/>
            <a:ext cx="8615538" cy="763674"/>
          </a:xfrm>
          <a:prstGeom prst="rect">
            <a:avLst/>
          </a:prstGeom>
        </p:spPr>
      </p:pic>
      <p:pic>
        <p:nvPicPr>
          <p:cNvPr id="10" name="Picture 9" descr="A graph with blue lines&#10;&#10;Description automatically generated">
            <a:extLst>
              <a:ext uri="{FF2B5EF4-FFF2-40B4-BE49-F238E27FC236}">
                <a16:creationId xmlns:a16="http://schemas.microsoft.com/office/drawing/2014/main" id="{3BF52C4C-8C8E-F716-7BAA-AB8BC316C70F}"/>
              </a:ext>
            </a:extLst>
          </p:cNvPr>
          <p:cNvPicPr>
            <a:picLocks noChangeAspect="1"/>
          </p:cNvPicPr>
          <p:nvPr/>
        </p:nvPicPr>
        <p:blipFill>
          <a:blip r:embed="rId5"/>
          <a:stretch>
            <a:fillRect/>
          </a:stretch>
        </p:blipFill>
        <p:spPr>
          <a:xfrm>
            <a:off x="105298" y="1406769"/>
            <a:ext cx="8633384" cy="4451420"/>
          </a:xfrm>
          <a:prstGeom prst="rect">
            <a:avLst/>
          </a:prstGeom>
        </p:spPr>
      </p:pic>
    </p:spTree>
    <p:extLst>
      <p:ext uri="{BB962C8B-B14F-4D97-AF65-F5344CB8AC3E}">
        <p14:creationId xmlns:p14="http://schemas.microsoft.com/office/powerpoint/2010/main" val="22008810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1AA04817-34DE-F602-D69D-C9565F902FA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9FD6989-618F-E7A8-0885-086DCF70939B}"/>
              </a:ext>
            </a:extLst>
          </p:cNvPr>
          <p:cNvPicPr>
            <a:picLocks noChangeAspect="1"/>
          </p:cNvPicPr>
          <p:nvPr/>
        </p:nvPicPr>
        <p:blipFill>
          <a:blip r:embed="rId3"/>
          <a:stretch>
            <a:fillRect/>
          </a:stretch>
        </p:blipFill>
        <p:spPr>
          <a:xfrm>
            <a:off x="-1" y="0"/>
            <a:ext cx="9705973" cy="643095"/>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B7E5793F-4771-A896-05D6-291F3C6E8EF3}"/>
              </a:ext>
            </a:extLst>
          </p:cNvPr>
          <p:cNvPicPr>
            <a:picLocks noChangeAspect="1"/>
          </p:cNvPicPr>
          <p:nvPr/>
        </p:nvPicPr>
        <p:blipFill>
          <a:blip r:embed="rId4"/>
          <a:stretch>
            <a:fillRect/>
          </a:stretch>
        </p:blipFill>
        <p:spPr>
          <a:xfrm>
            <a:off x="85201" y="643095"/>
            <a:ext cx="8969145" cy="4602145"/>
          </a:xfrm>
          <a:prstGeom prst="rect">
            <a:avLst/>
          </a:prstGeom>
        </p:spPr>
      </p:pic>
    </p:spTree>
    <p:extLst>
      <p:ext uri="{BB962C8B-B14F-4D97-AF65-F5344CB8AC3E}">
        <p14:creationId xmlns:p14="http://schemas.microsoft.com/office/powerpoint/2010/main" val="2982702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0FA84763-CCA4-E847-0FBA-3CC9ADB40E09}"/>
            </a:ext>
          </a:extLst>
        </p:cNvPr>
        <p:cNvGrpSpPr/>
        <p:nvPr/>
      </p:nvGrpSpPr>
      <p:grpSpPr>
        <a:xfrm>
          <a:off x="0" y="0"/>
          <a:ext cx="0" cy="0"/>
          <a:chOff x="0" y="0"/>
          <a:chExt cx="0" cy="0"/>
        </a:xfrm>
      </p:grpSpPr>
      <p:pic>
        <p:nvPicPr>
          <p:cNvPr id="5" name="Picture 4" descr="A screenshot of a computer application&#10;&#10;Description automatically generated">
            <a:extLst>
              <a:ext uri="{FF2B5EF4-FFF2-40B4-BE49-F238E27FC236}">
                <a16:creationId xmlns:a16="http://schemas.microsoft.com/office/drawing/2014/main" id="{825439F2-D75B-3614-0BED-A2057F18F60D}"/>
              </a:ext>
            </a:extLst>
          </p:cNvPr>
          <p:cNvPicPr>
            <a:picLocks noChangeAspect="1"/>
          </p:cNvPicPr>
          <p:nvPr/>
        </p:nvPicPr>
        <p:blipFill>
          <a:blip r:embed="rId3"/>
          <a:srcRect b="28159"/>
          <a:stretch/>
        </p:blipFill>
        <p:spPr>
          <a:xfrm>
            <a:off x="0" y="0"/>
            <a:ext cx="10558552" cy="4183118"/>
          </a:xfrm>
          <a:prstGeom prst="rect">
            <a:avLst/>
          </a:prstGeom>
        </p:spPr>
      </p:pic>
    </p:spTree>
    <p:extLst>
      <p:ext uri="{BB962C8B-B14F-4D97-AF65-F5344CB8AC3E}">
        <p14:creationId xmlns:p14="http://schemas.microsoft.com/office/powerpoint/2010/main" val="42876155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C1012955-F214-3C2F-C574-481447836DA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4127228-DEBF-1388-DAAA-FD5173A24648}"/>
              </a:ext>
            </a:extLst>
          </p:cNvPr>
          <p:cNvPicPr>
            <a:picLocks noChangeAspect="1"/>
          </p:cNvPicPr>
          <p:nvPr/>
        </p:nvPicPr>
        <p:blipFill>
          <a:blip r:embed="rId3"/>
          <a:stretch>
            <a:fillRect/>
          </a:stretch>
        </p:blipFill>
        <p:spPr>
          <a:xfrm>
            <a:off x="-1" y="0"/>
            <a:ext cx="9705973" cy="643095"/>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E56F776D-19DE-04E7-170A-9813023BD317}"/>
              </a:ext>
            </a:extLst>
          </p:cNvPr>
          <p:cNvPicPr>
            <a:picLocks noChangeAspect="1"/>
          </p:cNvPicPr>
          <p:nvPr/>
        </p:nvPicPr>
        <p:blipFill>
          <a:blip r:embed="rId4"/>
          <a:stretch>
            <a:fillRect/>
          </a:stretch>
        </p:blipFill>
        <p:spPr>
          <a:xfrm>
            <a:off x="0" y="643094"/>
            <a:ext cx="9823252" cy="4672483"/>
          </a:xfrm>
          <a:prstGeom prst="rect">
            <a:avLst/>
          </a:prstGeom>
        </p:spPr>
      </p:pic>
    </p:spTree>
    <p:extLst>
      <p:ext uri="{BB962C8B-B14F-4D97-AF65-F5344CB8AC3E}">
        <p14:creationId xmlns:p14="http://schemas.microsoft.com/office/powerpoint/2010/main" val="7105178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C4E0ED87-B4CB-AA4D-F893-6A04B1353D2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7CB1504-0286-A024-E48C-62828974D53F}"/>
              </a:ext>
            </a:extLst>
          </p:cNvPr>
          <p:cNvPicPr>
            <a:picLocks noChangeAspect="1"/>
          </p:cNvPicPr>
          <p:nvPr/>
        </p:nvPicPr>
        <p:blipFill>
          <a:blip r:embed="rId3"/>
          <a:stretch>
            <a:fillRect/>
          </a:stretch>
        </p:blipFill>
        <p:spPr>
          <a:xfrm>
            <a:off x="-1" y="0"/>
            <a:ext cx="9705973" cy="643095"/>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B622C5A6-5803-7D56-B7FA-346462EFC957}"/>
              </a:ext>
            </a:extLst>
          </p:cNvPr>
          <p:cNvPicPr>
            <a:picLocks noChangeAspect="1"/>
          </p:cNvPicPr>
          <p:nvPr/>
        </p:nvPicPr>
        <p:blipFill>
          <a:blip r:embed="rId4"/>
          <a:stretch>
            <a:fillRect/>
          </a:stretch>
        </p:blipFill>
        <p:spPr>
          <a:xfrm>
            <a:off x="0" y="643094"/>
            <a:ext cx="9823252" cy="4672483"/>
          </a:xfrm>
          <a:prstGeom prst="rect">
            <a:avLst/>
          </a:prstGeom>
        </p:spPr>
      </p:pic>
    </p:spTree>
    <p:extLst>
      <p:ext uri="{BB962C8B-B14F-4D97-AF65-F5344CB8AC3E}">
        <p14:creationId xmlns:p14="http://schemas.microsoft.com/office/powerpoint/2010/main" val="19600908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58C8E799-1A0D-6B0B-6F85-BAC61275C7E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7B649FB-99ED-1462-60F9-318AF9AB9EDF}"/>
              </a:ext>
            </a:extLst>
          </p:cNvPr>
          <p:cNvPicPr>
            <a:picLocks noChangeAspect="1"/>
          </p:cNvPicPr>
          <p:nvPr/>
        </p:nvPicPr>
        <p:blipFill>
          <a:blip r:embed="rId3"/>
          <a:stretch>
            <a:fillRect/>
          </a:stretch>
        </p:blipFill>
        <p:spPr>
          <a:xfrm>
            <a:off x="-1" y="0"/>
            <a:ext cx="9705973" cy="643095"/>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C42D5ED4-3145-1B32-645B-A80DB82FD849}"/>
              </a:ext>
            </a:extLst>
          </p:cNvPr>
          <p:cNvPicPr>
            <a:picLocks noChangeAspect="1"/>
          </p:cNvPicPr>
          <p:nvPr/>
        </p:nvPicPr>
        <p:blipFill>
          <a:blip r:embed="rId4"/>
          <a:stretch>
            <a:fillRect/>
          </a:stretch>
        </p:blipFill>
        <p:spPr>
          <a:xfrm>
            <a:off x="0" y="643094"/>
            <a:ext cx="9823252" cy="4672483"/>
          </a:xfrm>
          <a:prstGeom prst="rect">
            <a:avLst/>
          </a:prstGeom>
        </p:spPr>
      </p:pic>
      <p:pic>
        <p:nvPicPr>
          <p:cNvPr id="3" name="Picture 2" descr="A white rectangular object with black text&#10;&#10;Description automatically generated">
            <a:extLst>
              <a:ext uri="{FF2B5EF4-FFF2-40B4-BE49-F238E27FC236}">
                <a16:creationId xmlns:a16="http://schemas.microsoft.com/office/drawing/2014/main" id="{07EA2D99-6FE8-27EA-DFC8-E67BBF85CDE0}"/>
              </a:ext>
            </a:extLst>
          </p:cNvPr>
          <p:cNvPicPr>
            <a:picLocks noChangeAspect="1"/>
          </p:cNvPicPr>
          <p:nvPr/>
        </p:nvPicPr>
        <p:blipFill>
          <a:blip r:embed="rId5"/>
          <a:stretch>
            <a:fillRect/>
          </a:stretch>
        </p:blipFill>
        <p:spPr>
          <a:xfrm>
            <a:off x="85201" y="5219700"/>
            <a:ext cx="8185113" cy="1532792"/>
          </a:xfrm>
          <a:prstGeom prst="rect">
            <a:avLst/>
          </a:prstGeom>
        </p:spPr>
      </p:pic>
    </p:spTree>
    <p:extLst>
      <p:ext uri="{BB962C8B-B14F-4D97-AF65-F5344CB8AC3E}">
        <p14:creationId xmlns:p14="http://schemas.microsoft.com/office/powerpoint/2010/main" val="29289005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93A35F5D-DC97-60AC-EE3D-826064CD4617}"/>
            </a:ext>
          </a:extLst>
        </p:cNvPr>
        <p:cNvGrpSpPr/>
        <p:nvPr/>
      </p:nvGrpSpPr>
      <p:grpSpPr>
        <a:xfrm>
          <a:off x="0" y="0"/>
          <a:ext cx="0" cy="0"/>
          <a:chOff x="0" y="0"/>
          <a:chExt cx="0" cy="0"/>
        </a:xfrm>
      </p:grpSpPr>
      <p:pic>
        <p:nvPicPr>
          <p:cNvPr id="6" name="Picture 5" descr="A screenshot of a computer code&#10;&#10;Description automatically generated">
            <a:extLst>
              <a:ext uri="{FF2B5EF4-FFF2-40B4-BE49-F238E27FC236}">
                <a16:creationId xmlns:a16="http://schemas.microsoft.com/office/drawing/2014/main" id="{AA616B64-5C38-6E02-8891-527C3DE9589D}"/>
              </a:ext>
            </a:extLst>
          </p:cNvPr>
          <p:cNvPicPr>
            <a:picLocks noChangeAspect="1"/>
          </p:cNvPicPr>
          <p:nvPr/>
        </p:nvPicPr>
        <p:blipFill>
          <a:blip r:embed="rId3"/>
          <a:stretch>
            <a:fillRect/>
          </a:stretch>
        </p:blipFill>
        <p:spPr>
          <a:xfrm>
            <a:off x="0" y="0"/>
            <a:ext cx="9874914" cy="2934119"/>
          </a:xfrm>
          <a:prstGeom prst="rect">
            <a:avLst/>
          </a:prstGeom>
        </p:spPr>
      </p:pic>
    </p:spTree>
    <p:extLst>
      <p:ext uri="{BB962C8B-B14F-4D97-AF65-F5344CB8AC3E}">
        <p14:creationId xmlns:p14="http://schemas.microsoft.com/office/powerpoint/2010/main" val="32732435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F8B767E9-11BC-0662-81CD-5777637C0D80}"/>
            </a:ext>
          </a:extLst>
        </p:cNvPr>
        <p:cNvGrpSpPr/>
        <p:nvPr/>
      </p:nvGrpSpPr>
      <p:grpSpPr>
        <a:xfrm>
          <a:off x="0" y="0"/>
          <a:ext cx="0" cy="0"/>
          <a:chOff x="0" y="0"/>
          <a:chExt cx="0" cy="0"/>
        </a:xfrm>
      </p:grpSpPr>
      <p:pic>
        <p:nvPicPr>
          <p:cNvPr id="3" name="Picture 2" descr="A screenshot of a test&#10;&#10;Description automatically generated">
            <a:extLst>
              <a:ext uri="{FF2B5EF4-FFF2-40B4-BE49-F238E27FC236}">
                <a16:creationId xmlns:a16="http://schemas.microsoft.com/office/drawing/2014/main" id="{3AED39A2-E985-4D7D-B927-2B95929781F9}"/>
              </a:ext>
            </a:extLst>
          </p:cNvPr>
          <p:cNvPicPr>
            <a:picLocks noChangeAspect="1"/>
          </p:cNvPicPr>
          <p:nvPr/>
        </p:nvPicPr>
        <p:blipFill>
          <a:blip r:embed="rId3"/>
          <a:stretch>
            <a:fillRect/>
          </a:stretch>
        </p:blipFill>
        <p:spPr>
          <a:xfrm>
            <a:off x="-1" y="0"/>
            <a:ext cx="8828649" cy="2843684"/>
          </a:xfrm>
          <a:prstGeom prst="rect">
            <a:avLst/>
          </a:prstGeom>
        </p:spPr>
      </p:pic>
    </p:spTree>
    <p:extLst>
      <p:ext uri="{BB962C8B-B14F-4D97-AF65-F5344CB8AC3E}">
        <p14:creationId xmlns:p14="http://schemas.microsoft.com/office/powerpoint/2010/main" val="4211384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A142959A-485B-543A-DCE7-6A03575AB1F6}"/>
            </a:ext>
          </a:extLst>
        </p:cNvPr>
        <p:cNvGrpSpPr/>
        <p:nvPr/>
      </p:nvGrpSpPr>
      <p:grpSpPr>
        <a:xfrm>
          <a:off x="0" y="0"/>
          <a:ext cx="0" cy="0"/>
          <a:chOff x="0" y="0"/>
          <a:chExt cx="0" cy="0"/>
        </a:xfrm>
      </p:grpSpPr>
      <p:pic>
        <p:nvPicPr>
          <p:cNvPr id="4" name="Picture 3" descr="A screenshot of a computer program&#10;&#10;Description automatically generated">
            <a:extLst>
              <a:ext uri="{FF2B5EF4-FFF2-40B4-BE49-F238E27FC236}">
                <a16:creationId xmlns:a16="http://schemas.microsoft.com/office/drawing/2014/main" id="{24819A25-47E1-94FA-EBCB-A2FE478AB6A2}"/>
              </a:ext>
            </a:extLst>
          </p:cNvPr>
          <p:cNvPicPr>
            <a:picLocks noChangeAspect="1"/>
          </p:cNvPicPr>
          <p:nvPr/>
        </p:nvPicPr>
        <p:blipFill>
          <a:blip r:embed="rId3"/>
          <a:stretch>
            <a:fillRect/>
          </a:stretch>
        </p:blipFill>
        <p:spPr>
          <a:xfrm>
            <a:off x="-1" y="0"/>
            <a:ext cx="8996779" cy="4672484"/>
          </a:xfrm>
          <a:prstGeom prst="rect">
            <a:avLst/>
          </a:prstGeom>
        </p:spPr>
      </p:pic>
    </p:spTree>
    <p:extLst>
      <p:ext uri="{BB962C8B-B14F-4D97-AF65-F5344CB8AC3E}">
        <p14:creationId xmlns:p14="http://schemas.microsoft.com/office/powerpoint/2010/main" val="7630160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F5375EF5-77A2-B776-64F3-D6C22B10828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2806A31-AB21-1E6A-5E7A-F29D12DC2D19}"/>
              </a:ext>
            </a:extLst>
          </p:cNvPr>
          <p:cNvPicPr>
            <a:picLocks noChangeAspect="1"/>
          </p:cNvPicPr>
          <p:nvPr/>
        </p:nvPicPr>
        <p:blipFill>
          <a:blip r:embed="rId3"/>
          <a:stretch>
            <a:fillRect/>
          </a:stretch>
        </p:blipFill>
        <p:spPr>
          <a:xfrm>
            <a:off x="0" y="0"/>
            <a:ext cx="9524348" cy="713434"/>
          </a:xfrm>
          <a:prstGeom prst="rect">
            <a:avLst/>
          </a:prstGeom>
        </p:spPr>
      </p:pic>
      <p:pic>
        <p:nvPicPr>
          <p:cNvPr id="6" name="Picture 5" descr="A graph with blue and orange lines&#10;&#10;Description automatically generated">
            <a:extLst>
              <a:ext uri="{FF2B5EF4-FFF2-40B4-BE49-F238E27FC236}">
                <a16:creationId xmlns:a16="http://schemas.microsoft.com/office/drawing/2014/main" id="{0642C32C-5ACB-78A4-E11E-C31774FF5824}"/>
              </a:ext>
            </a:extLst>
          </p:cNvPr>
          <p:cNvPicPr>
            <a:picLocks noChangeAspect="1"/>
          </p:cNvPicPr>
          <p:nvPr/>
        </p:nvPicPr>
        <p:blipFill>
          <a:blip r:embed="rId4"/>
          <a:stretch>
            <a:fillRect/>
          </a:stretch>
        </p:blipFill>
        <p:spPr>
          <a:xfrm>
            <a:off x="1002294" y="1254160"/>
            <a:ext cx="10187411" cy="4349680"/>
          </a:xfrm>
          <a:prstGeom prst="rect">
            <a:avLst/>
          </a:prstGeom>
        </p:spPr>
      </p:pic>
    </p:spTree>
    <p:extLst>
      <p:ext uri="{BB962C8B-B14F-4D97-AF65-F5344CB8AC3E}">
        <p14:creationId xmlns:p14="http://schemas.microsoft.com/office/powerpoint/2010/main" val="20150485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0B10BA18-BDF1-7982-560F-4B75585B8773}"/>
            </a:ext>
          </a:extLst>
        </p:cNvPr>
        <p:cNvGrpSpPr/>
        <p:nvPr/>
      </p:nvGrpSpPr>
      <p:grpSpPr>
        <a:xfrm>
          <a:off x="0" y="0"/>
          <a:ext cx="0" cy="0"/>
          <a:chOff x="0" y="0"/>
          <a:chExt cx="0" cy="0"/>
        </a:xfrm>
      </p:grpSpPr>
      <p:sp>
        <p:nvSpPr>
          <p:cNvPr id="54" name="Google Shape;54;p13">
            <a:extLst>
              <a:ext uri="{FF2B5EF4-FFF2-40B4-BE49-F238E27FC236}">
                <a16:creationId xmlns:a16="http://schemas.microsoft.com/office/drawing/2014/main" id="{278869C7-1DBF-81A5-7F33-A80090CBABC7}"/>
              </a:ext>
            </a:extLst>
          </p:cNvPr>
          <p:cNvSpPr txBox="1"/>
          <p:nvPr/>
        </p:nvSpPr>
        <p:spPr>
          <a:xfrm>
            <a:off x="1249000" y="210767"/>
            <a:ext cx="9694000" cy="1477287"/>
          </a:xfrm>
          <a:prstGeom prst="rect">
            <a:avLst/>
          </a:prstGeom>
          <a:noFill/>
          <a:ln>
            <a:noFill/>
          </a:ln>
        </p:spPr>
        <p:txBody>
          <a:bodyPr spcFirstLastPara="1" wrap="square" lIns="121900" tIns="121900" rIns="121900" bIns="121900" anchor="t" anchorCtr="0">
            <a:spAutoFit/>
          </a:bodyPr>
          <a:lstStyle/>
          <a:p>
            <a:pPr algn="ctr">
              <a:lnSpc>
                <a:spcPct val="125454"/>
              </a:lnSpc>
            </a:pPr>
            <a:r>
              <a:rPr lang="en-GB" sz="3200" dirty="0">
                <a:latin typeface="Avenir"/>
                <a:ea typeface="Avenir"/>
                <a:cs typeface="Avenir"/>
                <a:sym typeface="Avenir"/>
              </a:rPr>
              <a:t>ECS 351L and 851L : Geospatial Data Science</a:t>
            </a:r>
            <a:endParaRPr sz="3200" dirty="0">
              <a:latin typeface="Avenir"/>
              <a:ea typeface="Avenir"/>
              <a:cs typeface="Avenir"/>
              <a:sym typeface="Avenir"/>
            </a:endParaRPr>
          </a:p>
          <a:p>
            <a:pPr algn="ctr">
              <a:lnSpc>
                <a:spcPct val="125454"/>
              </a:lnSpc>
            </a:pPr>
            <a:r>
              <a:rPr lang="en-GB" sz="3200" dirty="0">
                <a:latin typeface="Avenir"/>
                <a:ea typeface="Avenir"/>
                <a:cs typeface="Avenir"/>
                <a:sym typeface="Avenir"/>
              </a:rPr>
              <a:t>Lecture 6b: Neural networks</a:t>
            </a:r>
            <a:endParaRPr sz="3200" dirty="0">
              <a:latin typeface="Avenir"/>
              <a:ea typeface="Avenir"/>
              <a:cs typeface="Avenir"/>
              <a:sym typeface="Avenir"/>
            </a:endParaRPr>
          </a:p>
        </p:txBody>
      </p:sp>
      <p:pic>
        <p:nvPicPr>
          <p:cNvPr id="3" name="Picture 2" descr="A picture containing text, writing implement, stationary, pencil&#10;&#10;Description automatically generated">
            <a:extLst>
              <a:ext uri="{FF2B5EF4-FFF2-40B4-BE49-F238E27FC236}">
                <a16:creationId xmlns:a16="http://schemas.microsoft.com/office/drawing/2014/main" id="{56101ABB-9567-8A6E-8898-E6987791879C}"/>
              </a:ext>
            </a:extLst>
          </p:cNvPr>
          <p:cNvPicPr>
            <a:picLocks noChangeAspect="1"/>
          </p:cNvPicPr>
          <p:nvPr/>
        </p:nvPicPr>
        <p:blipFill>
          <a:blip r:embed="rId3"/>
          <a:stretch>
            <a:fillRect/>
          </a:stretch>
        </p:blipFill>
        <p:spPr>
          <a:xfrm>
            <a:off x="3279422" y="1688054"/>
            <a:ext cx="5633156" cy="4084039"/>
          </a:xfrm>
          <a:prstGeom prst="rect">
            <a:avLst/>
          </a:prstGeom>
        </p:spPr>
      </p:pic>
      <p:sp>
        <p:nvSpPr>
          <p:cNvPr id="2" name="TextBox 1">
            <a:extLst>
              <a:ext uri="{FF2B5EF4-FFF2-40B4-BE49-F238E27FC236}">
                <a16:creationId xmlns:a16="http://schemas.microsoft.com/office/drawing/2014/main" id="{D7CB79F8-199D-4864-D2AB-E3642926329C}"/>
              </a:ext>
            </a:extLst>
          </p:cNvPr>
          <p:cNvSpPr txBox="1"/>
          <p:nvPr/>
        </p:nvSpPr>
        <p:spPr>
          <a:xfrm>
            <a:off x="0" y="5934670"/>
            <a:ext cx="6810703" cy="923330"/>
          </a:xfrm>
          <a:prstGeom prst="rect">
            <a:avLst/>
          </a:prstGeom>
          <a:noFill/>
        </p:spPr>
        <p:txBody>
          <a:bodyPr wrap="square">
            <a:spAutoFit/>
          </a:bodyPr>
          <a:lstStyle/>
          <a:p>
            <a:pPr marL="0" lvl="0" indent="0" rtl="0">
              <a:spcBef>
                <a:spcPts val="0"/>
              </a:spcBef>
              <a:spcAft>
                <a:spcPts val="0"/>
              </a:spcAft>
              <a:buNone/>
            </a:pPr>
            <a:r>
              <a:rPr lang="en-GB" sz="1800" b="1" dirty="0">
                <a:solidFill>
                  <a:srgbClr val="000000"/>
                </a:solidFill>
                <a:latin typeface="Avenir"/>
                <a:ea typeface="Avenir"/>
                <a:cs typeface="Avenir"/>
                <a:sym typeface="Avenir"/>
              </a:rPr>
              <a:t>Email:</a:t>
            </a:r>
            <a:r>
              <a:rPr lang="en-GB" sz="1800" dirty="0">
                <a:solidFill>
                  <a:srgbClr val="000000"/>
                </a:solidFill>
                <a:latin typeface="Avenir"/>
                <a:ea typeface="Avenir"/>
                <a:cs typeface="Avenir"/>
                <a:sym typeface="Avenir"/>
              </a:rPr>
              <a:t> </a:t>
            </a:r>
            <a:r>
              <a:rPr lang="en-GB" u="sng" dirty="0" err="1">
                <a:solidFill>
                  <a:srgbClr val="0097A7"/>
                </a:solidFill>
                <a:latin typeface="Avenir"/>
                <a:ea typeface="Avenir"/>
                <a:cs typeface="Avenir"/>
                <a:sym typeface="Avenir"/>
              </a:rPr>
              <a:t>j</a:t>
            </a:r>
            <a:r>
              <a:rPr lang="en-GB" sz="1800" u="sng" dirty="0" err="1">
                <a:solidFill>
                  <a:srgbClr val="0097A7"/>
                </a:solidFill>
                <a:latin typeface="Avenir"/>
                <a:ea typeface="Avenir"/>
                <a:cs typeface="Avenir"/>
                <a:sym typeface="Avenir"/>
              </a:rPr>
              <a:t>onathan.ryan@duke.edu</a:t>
            </a:r>
            <a:endParaRPr lang="en-GB" sz="1800" dirty="0">
              <a:solidFill>
                <a:srgbClr val="000000"/>
              </a:solidFill>
              <a:latin typeface="Avenir"/>
              <a:ea typeface="Avenir"/>
              <a:cs typeface="Avenir"/>
              <a:sym typeface="Avenir"/>
            </a:endParaRPr>
          </a:p>
          <a:p>
            <a:pPr marL="0" lvl="0" indent="0" rtl="0">
              <a:spcBef>
                <a:spcPts val="0"/>
              </a:spcBef>
              <a:spcAft>
                <a:spcPts val="0"/>
              </a:spcAft>
              <a:buNone/>
            </a:pPr>
            <a:r>
              <a:rPr lang="en-GB" sz="1800" b="1" dirty="0">
                <a:latin typeface="Avenir"/>
                <a:ea typeface="Avenir"/>
                <a:cs typeface="Avenir"/>
                <a:sym typeface="Avenir"/>
              </a:rPr>
              <a:t>Office: </a:t>
            </a:r>
            <a:r>
              <a:rPr lang="en-GB" sz="1800" dirty="0">
                <a:latin typeface="Avenir"/>
                <a:ea typeface="Avenir"/>
                <a:cs typeface="Avenir"/>
                <a:sym typeface="Avenir"/>
              </a:rPr>
              <a:t>3101 Grainger Hall</a:t>
            </a:r>
            <a:endParaRPr lang="en-GB" sz="1800" dirty="0">
              <a:solidFill>
                <a:srgbClr val="000000"/>
              </a:solidFill>
              <a:latin typeface="Avenir"/>
              <a:ea typeface="Avenir"/>
              <a:cs typeface="Avenir"/>
              <a:sym typeface="Avenir"/>
            </a:endParaRPr>
          </a:p>
          <a:p>
            <a:pPr marL="0" lvl="0" indent="0" rtl="0">
              <a:spcBef>
                <a:spcPts val="0"/>
              </a:spcBef>
              <a:spcAft>
                <a:spcPts val="0"/>
              </a:spcAft>
              <a:buNone/>
            </a:pPr>
            <a:r>
              <a:rPr lang="en-GB" sz="1800" b="1" dirty="0">
                <a:solidFill>
                  <a:srgbClr val="000000"/>
                </a:solidFill>
                <a:latin typeface="Avenir"/>
                <a:ea typeface="Avenir"/>
                <a:cs typeface="Avenir"/>
                <a:sym typeface="Avenir"/>
              </a:rPr>
              <a:t>Office hours: </a:t>
            </a:r>
            <a:r>
              <a:rPr lang="en-GB" sz="1800" dirty="0">
                <a:solidFill>
                  <a:srgbClr val="000000"/>
                </a:solidFill>
                <a:latin typeface="Avenir"/>
                <a:ea typeface="Avenir"/>
                <a:cs typeface="Avenir"/>
                <a:sym typeface="Avenir"/>
              </a:rPr>
              <a:t>Mondays and Wednesdays 15:00-16:00</a:t>
            </a:r>
          </a:p>
        </p:txBody>
      </p:sp>
    </p:spTree>
    <p:extLst>
      <p:ext uri="{BB962C8B-B14F-4D97-AF65-F5344CB8AC3E}">
        <p14:creationId xmlns:p14="http://schemas.microsoft.com/office/powerpoint/2010/main" val="7495834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F9EAE6B2-5C5C-B8BC-562A-EA4C14B56F12}"/>
            </a:ext>
          </a:extLst>
        </p:cNvPr>
        <p:cNvGrpSpPr/>
        <p:nvPr/>
      </p:nvGrpSpPr>
      <p:grpSpPr>
        <a:xfrm>
          <a:off x="0" y="0"/>
          <a:ext cx="0" cy="0"/>
          <a:chOff x="0" y="0"/>
          <a:chExt cx="0" cy="0"/>
        </a:xfrm>
      </p:grpSpPr>
      <p:pic>
        <p:nvPicPr>
          <p:cNvPr id="7" name="Picture 6" descr="A screenshot of a computer network&#10;&#10;Description automatically generated">
            <a:extLst>
              <a:ext uri="{FF2B5EF4-FFF2-40B4-BE49-F238E27FC236}">
                <a16:creationId xmlns:a16="http://schemas.microsoft.com/office/drawing/2014/main" id="{B56D761B-2F25-AEB1-D4EB-E952256992FA}"/>
              </a:ext>
            </a:extLst>
          </p:cNvPr>
          <p:cNvPicPr>
            <a:picLocks noChangeAspect="1"/>
          </p:cNvPicPr>
          <p:nvPr/>
        </p:nvPicPr>
        <p:blipFill>
          <a:blip r:embed="rId3"/>
          <a:srcRect b="40369"/>
          <a:stretch/>
        </p:blipFill>
        <p:spPr>
          <a:xfrm>
            <a:off x="0" y="0"/>
            <a:ext cx="10427344" cy="2934119"/>
          </a:xfrm>
          <a:prstGeom prst="rect">
            <a:avLst/>
          </a:prstGeom>
        </p:spPr>
      </p:pic>
    </p:spTree>
    <p:extLst>
      <p:ext uri="{BB962C8B-B14F-4D97-AF65-F5344CB8AC3E}">
        <p14:creationId xmlns:p14="http://schemas.microsoft.com/office/powerpoint/2010/main" val="22001492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7073037F-6843-CB9C-26F3-58FCF5E7CEE6}"/>
            </a:ext>
          </a:extLst>
        </p:cNvPr>
        <p:cNvGrpSpPr/>
        <p:nvPr/>
      </p:nvGrpSpPr>
      <p:grpSpPr>
        <a:xfrm>
          <a:off x="0" y="0"/>
          <a:ext cx="0" cy="0"/>
          <a:chOff x="0" y="0"/>
          <a:chExt cx="0" cy="0"/>
        </a:xfrm>
      </p:grpSpPr>
      <p:pic>
        <p:nvPicPr>
          <p:cNvPr id="7" name="Picture 6" descr="A screenshot of a computer network&#10;&#10;Description automatically generated">
            <a:extLst>
              <a:ext uri="{FF2B5EF4-FFF2-40B4-BE49-F238E27FC236}">
                <a16:creationId xmlns:a16="http://schemas.microsoft.com/office/drawing/2014/main" id="{5823C677-9748-FABE-78EA-1698310C9CB9}"/>
              </a:ext>
            </a:extLst>
          </p:cNvPr>
          <p:cNvPicPr>
            <a:picLocks noChangeAspect="1"/>
          </p:cNvPicPr>
          <p:nvPr/>
        </p:nvPicPr>
        <p:blipFill>
          <a:blip r:embed="rId3"/>
          <a:stretch>
            <a:fillRect/>
          </a:stretch>
        </p:blipFill>
        <p:spPr>
          <a:xfrm>
            <a:off x="0" y="0"/>
            <a:ext cx="10427344" cy="4920482"/>
          </a:xfrm>
          <a:prstGeom prst="rect">
            <a:avLst/>
          </a:prstGeom>
        </p:spPr>
      </p:pic>
    </p:spTree>
    <p:extLst>
      <p:ext uri="{BB962C8B-B14F-4D97-AF65-F5344CB8AC3E}">
        <p14:creationId xmlns:p14="http://schemas.microsoft.com/office/powerpoint/2010/main" val="1379605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0615F0B1-B725-4A66-6A4E-C2FF0D406348}"/>
            </a:ext>
          </a:extLst>
        </p:cNvPr>
        <p:cNvGrpSpPr/>
        <p:nvPr/>
      </p:nvGrpSpPr>
      <p:grpSpPr>
        <a:xfrm>
          <a:off x="0" y="0"/>
          <a:ext cx="0" cy="0"/>
          <a:chOff x="0" y="0"/>
          <a:chExt cx="0" cy="0"/>
        </a:xfrm>
      </p:grpSpPr>
      <p:pic>
        <p:nvPicPr>
          <p:cNvPr id="5" name="Picture 4" descr="A screenshot of a computer application&#10;&#10;Description automatically generated">
            <a:extLst>
              <a:ext uri="{FF2B5EF4-FFF2-40B4-BE49-F238E27FC236}">
                <a16:creationId xmlns:a16="http://schemas.microsoft.com/office/drawing/2014/main" id="{0C3AF6A1-A7EB-9CB0-A678-5B9778C3AE42}"/>
              </a:ext>
            </a:extLst>
          </p:cNvPr>
          <p:cNvPicPr>
            <a:picLocks noChangeAspect="1"/>
          </p:cNvPicPr>
          <p:nvPr/>
        </p:nvPicPr>
        <p:blipFill>
          <a:blip r:embed="rId3"/>
          <a:stretch>
            <a:fillRect/>
          </a:stretch>
        </p:blipFill>
        <p:spPr>
          <a:xfrm>
            <a:off x="0" y="-1"/>
            <a:ext cx="10558552" cy="5822731"/>
          </a:xfrm>
          <a:prstGeom prst="rect">
            <a:avLst/>
          </a:prstGeom>
        </p:spPr>
      </p:pic>
    </p:spTree>
    <p:extLst>
      <p:ext uri="{BB962C8B-B14F-4D97-AF65-F5344CB8AC3E}">
        <p14:creationId xmlns:p14="http://schemas.microsoft.com/office/powerpoint/2010/main" val="18423835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39C37F4B-52D1-866A-CDEA-D18D6D0216DE}"/>
            </a:ext>
          </a:extLst>
        </p:cNvPr>
        <p:cNvGrpSpPr/>
        <p:nvPr/>
      </p:nvGrpSpPr>
      <p:grpSpPr>
        <a:xfrm>
          <a:off x="0" y="0"/>
          <a:ext cx="0" cy="0"/>
          <a:chOff x="0" y="0"/>
          <a:chExt cx="0" cy="0"/>
        </a:xfrm>
      </p:grpSpPr>
      <p:pic>
        <p:nvPicPr>
          <p:cNvPr id="7" name="Picture 6" descr="A screenshot of a computer network&#10;&#10;Description automatically generated">
            <a:extLst>
              <a:ext uri="{FF2B5EF4-FFF2-40B4-BE49-F238E27FC236}">
                <a16:creationId xmlns:a16="http://schemas.microsoft.com/office/drawing/2014/main" id="{3EC11F71-F4D6-5AD4-2BCF-65C9A445F4C2}"/>
              </a:ext>
            </a:extLst>
          </p:cNvPr>
          <p:cNvPicPr>
            <a:picLocks noChangeAspect="1"/>
          </p:cNvPicPr>
          <p:nvPr/>
        </p:nvPicPr>
        <p:blipFill>
          <a:blip r:embed="rId3"/>
          <a:srcRect b="84684"/>
          <a:stretch/>
        </p:blipFill>
        <p:spPr>
          <a:xfrm>
            <a:off x="0" y="0"/>
            <a:ext cx="10427344" cy="753626"/>
          </a:xfrm>
          <a:prstGeom prst="rect">
            <a:avLst/>
          </a:prstGeom>
        </p:spPr>
      </p:pic>
      <p:pic>
        <p:nvPicPr>
          <p:cNvPr id="3" name="Picture 2" descr="A close-up of a text&#10;&#10;Description automatically generated">
            <a:extLst>
              <a:ext uri="{FF2B5EF4-FFF2-40B4-BE49-F238E27FC236}">
                <a16:creationId xmlns:a16="http://schemas.microsoft.com/office/drawing/2014/main" id="{B0ED86E0-0956-A9B5-5D56-8E83E4AAF321}"/>
              </a:ext>
            </a:extLst>
          </p:cNvPr>
          <p:cNvPicPr>
            <a:picLocks noChangeAspect="1"/>
          </p:cNvPicPr>
          <p:nvPr/>
        </p:nvPicPr>
        <p:blipFill>
          <a:blip r:embed="rId4"/>
          <a:stretch>
            <a:fillRect/>
          </a:stretch>
        </p:blipFill>
        <p:spPr>
          <a:xfrm>
            <a:off x="0" y="833941"/>
            <a:ext cx="10737192" cy="3557186"/>
          </a:xfrm>
          <a:prstGeom prst="rect">
            <a:avLst/>
          </a:prstGeom>
        </p:spPr>
      </p:pic>
      <p:pic>
        <p:nvPicPr>
          <p:cNvPr id="1026" name="Picture 2" descr="Feedforward Neural Network - GeeksforGeeks">
            <a:extLst>
              <a:ext uri="{FF2B5EF4-FFF2-40B4-BE49-F238E27FC236}">
                <a16:creationId xmlns:a16="http://schemas.microsoft.com/office/drawing/2014/main" id="{219DB296-5BBA-26C5-A3AC-9FA5156F2F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5169" y="4391127"/>
            <a:ext cx="4501661" cy="2303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30008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FA4BC2AF-B881-919F-A9E1-D04F0213BA4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FCD04BC-F4F7-ABC5-0F42-55762EAB8716}"/>
              </a:ext>
            </a:extLst>
          </p:cNvPr>
          <p:cNvPicPr>
            <a:picLocks noChangeAspect="1"/>
          </p:cNvPicPr>
          <p:nvPr/>
        </p:nvPicPr>
        <p:blipFill>
          <a:blip r:embed="rId3"/>
          <a:stretch>
            <a:fillRect/>
          </a:stretch>
        </p:blipFill>
        <p:spPr>
          <a:xfrm>
            <a:off x="0" y="70339"/>
            <a:ext cx="9605982" cy="974690"/>
          </a:xfrm>
          <a:prstGeom prst="rect">
            <a:avLst/>
          </a:prstGeom>
        </p:spPr>
      </p:pic>
      <p:pic>
        <p:nvPicPr>
          <p:cNvPr id="6" name="Picture 5" descr="A river flowing through a forest&#10;&#10;Description automatically generated">
            <a:extLst>
              <a:ext uri="{FF2B5EF4-FFF2-40B4-BE49-F238E27FC236}">
                <a16:creationId xmlns:a16="http://schemas.microsoft.com/office/drawing/2014/main" id="{8CE452E3-EA6A-FCD6-E715-6C96E3287254}"/>
              </a:ext>
            </a:extLst>
          </p:cNvPr>
          <p:cNvPicPr>
            <a:picLocks noChangeAspect="1"/>
          </p:cNvPicPr>
          <p:nvPr/>
        </p:nvPicPr>
        <p:blipFill>
          <a:blip r:embed="rId4"/>
          <a:stretch>
            <a:fillRect/>
          </a:stretch>
        </p:blipFill>
        <p:spPr>
          <a:xfrm>
            <a:off x="2866536" y="1567280"/>
            <a:ext cx="6458927" cy="4989548"/>
          </a:xfrm>
          <a:prstGeom prst="rect">
            <a:avLst/>
          </a:prstGeom>
        </p:spPr>
      </p:pic>
    </p:spTree>
    <p:extLst>
      <p:ext uri="{BB962C8B-B14F-4D97-AF65-F5344CB8AC3E}">
        <p14:creationId xmlns:p14="http://schemas.microsoft.com/office/powerpoint/2010/main" val="6995851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25B4BD78-7060-89E8-1E4E-C813C2E6DDC0}"/>
            </a:ext>
          </a:extLst>
        </p:cNvPr>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AEC77FF1-22ED-D7F2-1F17-3DFBE34F311A}"/>
              </a:ext>
            </a:extLst>
          </p:cNvPr>
          <p:cNvPicPr>
            <a:picLocks noChangeAspect="1"/>
          </p:cNvPicPr>
          <p:nvPr/>
        </p:nvPicPr>
        <p:blipFill>
          <a:blip r:embed="rId3"/>
          <a:srcRect b="55337"/>
          <a:stretch/>
        </p:blipFill>
        <p:spPr>
          <a:xfrm>
            <a:off x="-1" y="0"/>
            <a:ext cx="9839585" cy="2733152"/>
          </a:xfrm>
          <a:prstGeom prst="rect">
            <a:avLst/>
          </a:prstGeom>
        </p:spPr>
      </p:pic>
    </p:spTree>
    <p:extLst>
      <p:ext uri="{BB962C8B-B14F-4D97-AF65-F5344CB8AC3E}">
        <p14:creationId xmlns:p14="http://schemas.microsoft.com/office/powerpoint/2010/main" val="14913124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C93AE40C-34EC-B793-E3FC-37EC2F7F92EA}"/>
            </a:ext>
          </a:extLst>
        </p:cNvPr>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31E1E66C-2946-8459-3829-955B642D994C}"/>
              </a:ext>
            </a:extLst>
          </p:cNvPr>
          <p:cNvPicPr>
            <a:picLocks noChangeAspect="1"/>
          </p:cNvPicPr>
          <p:nvPr/>
        </p:nvPicPr>
        <p:blipFill>
          <a:blip r:embed="rId3"/>
          <a:stretch>
            <a:fillRect/>
          </a:stretch>
        </p:blipFill>
        <p:spPr>
          <a:xfrm>
            <a:off x="-1" y="0"/>
            <a:ext cx="9839585" cy="6119446"/>
          </a:xfrm>
          <a:prstGeom prst="rect">
            <a:avLst/>
          </a:prstGeom>
        </p:spPr>
      </p:pic>
    </p:spTree>
    <p:extLst>
      <p:ext uri="{BB962C8B-B14F-4D97-AF65-F5344CB8AC3E}">
        <p14:creationId xmlns:p14="http://schemas.microsoft.com/office/powerpoint/2010/main" val="10743775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81F20D63-97A6-D814-19AB-3A28DA3109B5}"/>
            </a:ext>
          </a:extLst>
        </p:cNvPr>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FDB55F9E-31FA-085D-5FCE-2F649A2911C9}"/>
              </a:ext>
            </a:extLst>
          </p:cNvPr>
          <p:cNvPicPr>
            <a:picLocks noChangeAspect="1"/>
          </p:cNvPicPr>
          <p:nvPr/>
        </p:nvPicPr>
        <p:blipFill>
          <a:blip r:embed="rId3"/>
          <a:srcRect t="45813"/>
          <a:stretch/>
        </p:blipFill>
        <p:spPr>
          <a:xfrm>
            <a:off x="0" y="0"/>
            <a:ext cx="9839585" cy="3315956"/>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9853A87B-FE24-744C-A079-6A58C622C9C3}"/>
              </a:ext>
            </a:extLst>
          </p:cNvPr>
          <p:cNvPicPr>
            <a:picLocks noChangeAspect="1"/>
          </p:cNvPicPr>
          <p:nvPr/>
        </p:nvPicPr>
        <p:blipFill>
          <a:blip r:embed="rId4"/>
          <a:stretch>
            <a:fillRect/>
          </a:stretch>
        </p:blipFill>
        <p:spPr>
          <a:xfrm>
            <a:off x="0" y="3429000"/>
            <a:ext cx="11317691" cy="3024554"/>
          </a:xfrm>
          <a:prstGeom prst="rect">
            <a:avLst/>
          </a:prstGeom>
        </p:spPr>
      </p:pic>
    </p:spTree>
    <p:extLst>
      <p:ext uri="{BB962C8B-B14F-4D97-AF65-F5344CB8AC3E}">
        <p14:creationId xmlns:p14="http://schemas.microsoft.com/office/powerpoint/2010/main" val="27804333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869EA82B-D027-7475-E9FD-A064839B46A8}"/>
            </a:ext>
          </a:extLst>
        </p:cNvPr>
        <p:cNvGrpSpPr/>
        <p:nvPr/>
      </p:nvGrpSpPr>
      <p:grpSpPr>
        <a:xfrm>
          <a:off x="0" y="0"/>
          <a:ext cx="0" cy="0"/>
          <a:chOff x="0" y="0"/>
          <a:chExt cx="0" cy="0"/>
        </a:xfrm>
      </p:grpSpPr>
      <p:pic>
        <p:nvPicPr>
          <p:cNvPr id="7" name="Picture 6" descr="A diagram of a function&#10;&#10;Description automatically generated">
            <a:extLst>
              <a:ext uri="{FF2B5EF4-FFF2-40B4-BE49-F238E27FC236}">
                <a16:creationId xmlns:a16="http://schemas.microsoft.com/office/drawing/2014/main" id="{4D962F87-6050-38D2-B5D3-9CD82FD64812}"/>
              </a:ext>
            </a:extLst>
          </p:cNvPr>
          <p:cNvPicPr>
            <a:picLocks noChangeAspect="1"/>
          </p:cNvPicPr>
          <p:nvPr/>
        </p:nvPicPr>
        <p:blipFill>
          <a:blip r:embed="rId3"/>
          <a:stretch>
            <a:fillRect/>
          </a:stretch>
        </p:blipFill>
        <p:spPr>
          <a:xfrm>
            <a:off x="-1" y="0"/>
            <a:ext cx="10029407" cy="6682154"/>
          </a:xfrm>
          <a:prstGeom prst="rect">
            <a:avLst/>
          </a:prstGeom>
        </p:spPr>
      </p:pic>
    </p:spTree>
    <p:extLst>
      <p:ext uri="{BB962C8B-B14F-4D97-AF65-F5344CB8AC3E}">
        <p14:creationId xmlns:p14="http://schemas.microsoft.com/office/powerpoint/2010/main" val="1448676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53A1699D-DEF5-7AB6-C223-29C4C133CF64}"/>
            </a:ext>
          </a:extLst>
        </p:cNvPr>
        <p:cNvGrpSpPr/>
        <p:nvPr/>
      </p:nvGrpSpPr>
      <p:grpSpPr>
        <a:xfrm>
          <a:off x="0" y="0"/>
          <a:ext cx="0" cy="0"/>
          <a:chOff x="0" y="0"/>
          <a:chExt cx="0" cy="0"/>
        </a:xfrm>
      </p:grpSpPr>
      <p:pic>
        <p:nvPicPr>
          <p:cNvPr id="3" name="Picture 2" descr="A graph of mathematical equations&#10;&#10;Description automatically generated">
            <a:extLst>
              <a:ext uri="{FF2B5EF4-FFF2-40B4-BE49-F238E27FC236}">
                <a16:creationId xmlns:a16="http://schemas.microsoft.com/office/drawing/2014/main" id="{C05EA119-7EC9-BA90-4CC5-2A5F6F0B887D}"/>
              </a:ext>
            </a:extLst>
          </p:cNvPr>
          <p:cNvPicPr>
            <a:picLocks noChangeAspect="1"/>
          </p:cNvPicPr>
          <p:nvPr/>
        </p:nvPicPr>
        <p:blipFill>
          <a:blip r:embed="rId3"/>
          <a:stretch>
            <a:fillRect/>
          </a:stretch>
        </p:blipFill>
        <p:spPr>
          <a:xfrm>
            <a:off x="2406650" y="1054100"/>
            <a:ext cx="7378700" cy="4749800"/>
          </a:xfrm>
          <a:prstGeom prst="rect">
            <a:avLst/>
          </a:prstGeom>
        </p:spPr>
      </p:pic>
      <p:pic>
        <p:nvPicPr>
          <p:cNvPr id="4" name="Picture 3">
            <a:extLst>
              <a:ext uri="{FF2B5EF4-FFF2-40B4-BE49-F238E27FC236}">
                <a16:creationId xmlns:a16="http://schemas.microsoft.com/office/drawing/2014/main" id="{FF5970C9-DD33-F061-30DC-DDE9C6B29469}"/>
              </a:ext>
            </a:extLst>
          </p:cNvPr>
          <p:cNvPicPr>
            <a:picLocks noChangeAspect="1"/>
          </p:cNvPicPr>
          <p:nvPr/>
        </p:nvPicPr>
        <p:blipFill>
          <a:blip r:embed="rId4"/>
          <a:stretch>
            <a:fillRect/>
          </a:stretch>
        </p:blipFill>
        <p:spPr>
          <a:xfrm>
            <a:off x="89208" y="78059"/>
            <a:ext cx="10516505" cy="646771"/>
          </a:xfrm>
          <a:prstGeom prst="rect">
            <a:avLst/>
          </a:prstGeom>
        </p:spPr>
      </p:pic>
    </p:spTree>
    <p:extLst>
      <p:ext uri="{BB962C8B-B14F-4D97-AF65-F5344CB8AC3E}">
        <p14:creationId xmlns:p14="http://schemas.microsoft.com/office/powerpoint/2010/main" val="21778651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CDDCF2AA-BC85-1DD2-2CB0-0E9D2F0A4BE7}"/>
            </a:ext>
          </a:extLst>
        </p:cNvPr>
        <p:cNvGrpSpPr/>
        <p:nvPr/>
      </p:nvGrpSpPr>
      <p:grpSpPr>
        <a:xfrm>
          <a:off x="0" y="0"/>
          <a:ext cx="0" cy="0"/>
          <a:chOff x="0" y="0"/>
          <a:chExt cx="0" cy="0"/>
        </a:xfrm>
      </p:grpSpPr>
      <p:pic>
        <p:nvPicPr>
          <p:cNvPr id="7" name="Picture 6" descr="A diagram of a function&#10;&#10;Description automatically generated">
            <a:extLst>
              <a:ext uri="{FF2B5EF4-FFF2-40B4-BE49-F238E27FC236}">
                <a16:creationId xmlns:a16="http://schemas.microsoft.com/office/drawing/2014/main" id="{01E9C0D6-97B3-7E1B-C45B-E25A98D6D378}"/>
              </a:ext>
            </a:extLst>
          </p:cNvPr>
          <p:cNvPicPr>
            <a:picLocks noChangeAspect="1"/>
          </p:cNvPicPr>
          <p:nvPr/>
        </p:nvPicPr>
        <p:blipFill>
          <a:blip r:embed="rId3"/>
          <a:srcRect b="39699"/>
          <a:stretch/>
        </p:blipFill>
        <p:spPr>
          <a:xfrm>
            <a:off x="-1" y="0"/>
            <a:ext cx="10029407" cy="4029389"/>
          </a:xfrm>
          <a:prstGeom prst="rect">
            <a:avLst/>
          </a:prstGeom>
        </p:spPr>
      </p:pic>
      <p:pic>
        <p:nvPicPr>
          <p:cNvPr id="3" name="Picture 2">
            <a:extLst>
              <a:ext uri="{FF2B5EF4-FFF2-40B4-BE49-F238E27FC236}">
                <a16:creationId xmlns:a16="http://schemas.microsoft.com/office/drawing/2014/main" id="{05414094-A9A5-31BA-4155-BEA1BF1653EC}"/>
              </a:ext>
            </a:extLst>
          </p:cNvPr>
          <p:cNvPicPr>
            <a:picLocks noChangeAspect="1"/>
          </p:cNvPicPr>
          <p:nvPr/>
        </p:nvPicPr>
        <p:blipFill>
          <a:blip r:embed="rId4"/>
          <a:stretch>
            <a:fillRect/>
          </a:stretch>
        </p:blipFill>
        <p:spPr>
          <a:xfrm>
            <a:off x="4070350" y="5237005"/>
            <a:ext cx="4051300" cy="584200"/>
          </a:xfrm>
          <a:prstGeom prst="rect">
            <a:avLst/>
          </a:prstGeom>
        </p:spPr>
      </p:pic>
    </p:spTree>
    <p:extLst>
      <p:ext uri="{BB962C8B-B14F-4D97-AF65-F5344CB8AC3E}">
        <p14:creationId xmlns:p14="http://schemas.microsoft.com/office/powerpoint/2010/main" val="10999142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3A6C660F-73DC-B2B0-1C80-07CF511EB328}"/>
            </a:ext>
          </a:extLst>
        </p:cNvPr>
        <p:cNvGrpSpPr/>
        <p:nvPr/>
      </p:nvGrpSpPr>
      <p:grpSpPr>
        <a:xfrm>
          <a:off x="0" y="0"/>
          <a:ext cx="0" cy="0"/>
          <a:chOff x="0" y="0"/>
          <a:chExt cx="0" cy="0"/>
        </a:xfrm>
      </p:grpSpPr>
      <p:pic>
        <p:nvPicPr>
          <p:cNvPr id="4" name="Picture 3" descr="A diagram of a network&#10;&#10;Description automatically generated">
            <a:extLst>
              <a:ext uri="{FF2B5EF4-FFF2-40B4-BE49-F238E27FC236}">
                <a16:creationId xmlns:a16="http://schemas.microsoft.com/office/drawing/2014/main" id="{50D5C3C5-5B07-929C-AEBE-396B4799F290}"/>
              </a:ext>
            </a:extLst>
          </p:cNvPr>
          <p:cNvPicPr>
            <a:picLocks noChangeAspect="1"/>
          </p:cNvPicPr>
          <p:nvPr/>
        </p:nvPicPr>
        <p:blipFill>
          <a:blip r:embed="rId3"/>
          <a:stretch>
            <a:fillRect/>
          </a:stretch>
        </p:blipFill>
        <p:spPr>
          <a:xfrm>
            <a:off x="-1" y="0"/>
            <a:ext cx="9909379" cy="5094514"/>
          </a:xfrm>
          <a:prstGeom prst="rect">
            <a:avLst/>
          </a:prstGeom>
        </p:spPr>
      </p:pic>
    </p:spTree>
    <p:extLst>
      <p:ext uri="{BB962C8B-B14F-4D97-AF65-F5344CB8AC3E}">
        <p14:creationId xmlns:p14="http://schemas.microsoft.com/office/powerpoint/2010/main" val="3041491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203E515F-5828-895A-5AF4-90C1FB46E42A}"/>
            </a:ext>
          </a:extLst>
        </p:cNvPr>
        <p:cNvGrpSpPr/>
        <p:nvPr/>
      </p:nvGrpSpPr>
      <p:grpSpPr>
        <a:xfrm>
          <a:off x="0" y="0"/>
          <a:ext cx="0" cy="0"/>
          <a:chOff x="0" y="0"/>
          <a:chExt cx="0" cy="0"/>
        </a:xfrm>
      </p:grpSpPr>
      <p:pic>
        <p:nvPicPr>
          <p:cNvPr id="4" name="Picture 3" descr="A diagram of a network&#10;&#10;Description automatically generated">
            <a:extLst>
              <a:ext uri="{FF2B5EF4-FFF2-40B4-BE49-F238E27FC236}">
                <a16:creationId xmlns:a16="http://schemas.microsoft.com/office/drawing/2014/main" id="{C303CD0A-368C-A45E-4E7B-51021385FE9C}"/>
              </a:ext>
            </a:extLst>
          </p:cNvPr>
          <p:cNvPicPr>
            <a:picLocks noChangeAspect="1"/>
          </p:cNvPicPr>
          <p:nvPr/>
        </p:nvPicPr>
        <p:blipFill>
          <a:blip r:embed="rId3"/>
          <a:srcRect b="87771"/>
          <a:stretch/>
        </p:blipFill>
        <p:spPr>
          <a:xfrm>
            <a:off x="-1" y="0"/>
            <a:ext cx="9909379" cy="622998"/>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F9E7B9C8-B823-AFA1-A25F-7AC84B0DCB9E}"/>
              </a:ext>
            </a:extLst>
          </p:cNvPr>
          <p:cNvPicPr>
            <a:picLocks noChangeAspect="1"/>
          </p:cNvPicPr>
          <p:nvPr/>
        </p:nvPicPr>
        <p:blipFill>
          <a:blip r:embed="rId4"/>
          <a:stretch>
            <a:fillRect/>
          </a:stretch>
        </p:blipFill>
        <p:spPr>
          <a:xfrm>
            <a:off x="-1" y="622998"/>
            <a:ext cx="9359323" cy="5707464"/>
          </a:xfrm>
          <a:prstGeom prst="rect">
            <a:avLst/>
          </a:prstGeom>
        </p:spPr>
      </p:pic>
    </p:spTree>
    <p:extLst>
      <p:ext uri="{BB962C8B-B14F-4D97-AF65-F5344CB8AC3E}">
        <p14:creationId xmlns:p14="http://schemas.microsoft.com/office/powerpoint/2010/main" val="1678773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CDF60488-2623-4462-662F-66444257B28D}"/>
            </a:ext>
          </a:extLst>
        </p:cNvPr>
        <p:cNvGrpSpPr/>
        <p:nvPr/>
      </p:nvGrpSpPr>
      <p:grpSpPr>
        <a:xfrm>
          <a:off x="0" y="0"/>
          <a:ext cx="0" cy="0"/>
          <a:chOff x="0" y="0"/>
          <a:chExt cx="0" cy="0"/>
        </a:xfrm>
      </p:grpSpPr>
      <p:pic>
        <p:nvPicPr>
          <p:cNvPr id="3" name="Picture 2" descr="A group of laptops flying in the sky&#10;&#10;Description automatically generated">
            <a:extLst>
              <a:ext uri="{FF2B5EF4-FFF2-40B4-BE49-F238E27FC236}">
                <a16:creationId xmlns:a16="http://schemas.microsoft.com/office/drawing/2014/main" id="{303A4E80-C560-00A5-A2FF-A3AADD86DE6D}"/>
              </a:ext>
            </a:extLst>
          </p:cNvPr>
          <p:cNvPicPr>
            <a:picLocks noChangeAspect="1"/>
          </p:cNvPicPr>
          <p:nvPr/>
        </p:nvPicPr>
        <p:blipFill>
          <a:blip r:embed="rId3"/>
          <a:stretch>
            <a:fillRect/>
          </a:stretch>
        </p:blipFill>
        <p:spPr>
          <a:xfrm>
            <a:off x="0" y="-1"/>
            <a:ext cx="9438290" cy="6361593"/>
          </a:xfrm>
          <a:prstGeom prst="rect">
            <a:avLst/>
          </a:prstGeom>
        </p:spPr>
      </p:pic>
    </p:spTree>
    <p:extLst>
      <p:ext uri="{BB962C8B-B14F-4D97-AF65-F5344CB8AC3E}">
        <p14:creationId xmlns:p14="http://schemas.microsoft.com/office/powerpoint/2010/main" val="22668368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71E3A3E3-77E4-E649-C7EE-2C6651396141}"/>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AA3DB4B2-D2DF-D6B7-0D37-DB2A3DB6A13B}"/>
              </a:ext>
            </a:extLst>
          </p:cNvPr>
          <p:cNvPicPr>
            <a:picLocks noChangeAspect="1"/>
          </p:cNvPicPr>
          <p:nvPr/>
        </p:nvPicPr>
        <p:blipFill>
          <a:blip r:embed="rId3"/>
          <a:stretch>
            <a:fillRect/>
          </a:stretch>
        </p:blipFill>
        <p:spPr>
          <a:xfrm>
            <a:off x="0" y="0"/>
            <a:ext cx="10242220" cy="4712677"/>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BC466DC9-DD03-5073-C0E4-A86E91FC6125}"/>
              </a:ext>
            </a:extLst>
          </p:cNvPr>
          <p:cNvPicPr>
            <a:picLocks noChangeAspect="1"/>
          </p:cNvPicPr>
          <p:nvPr/>
        </p:nvPicPr>
        <p:blipFill>
          <a:blip r:embed="rId4"/>
          <a:srcRect t="66790" r="52926" b="3654"/>
          <a:stretch/>
        </p:blipFill>
        <p:spPr>
          <a:xfrm>
            <a:off x="2805165" y="4903595"/>
            <a:ext cx="4631890" cy="1808704"/>
          </a:xfrm>
          <a:prstGeom prst="rect">
            <a:avLst/>
          </a:prstGeom>
        </p:spPr>
      </p:pic>
    </p:spTree>
    <p:extLst>
      <p:ext uri="{BB962C8B-B14F-4D97-AF65-F5344CB8AC3E}">
        <p14:creationId xmlns:p14="http://schemas.microsoft.com/office/powerpoint/2010/main" val="23620780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AFFF98BF-30E5-1B7E-D19F-61FEF5AE7ACE}"/>
            </a:ext>
          </a:extLst>
        </p:cNvPr>
        <p:cNvGrpSpPr/>
        <p:nvPr/>
      </p:nvGrpSpPr>
      <p:grpSpPr>
        <a:xfrm>
          <a:off x="0" y="0"/>
          <a:ext cx="0" cy="0"/>
          <a:chOff x="0" y="0"/>
          <a:chExt cx="0" cy="0"/>
        </a:xfrm>
      </p:grpSpPr>
      <p:pic>
        <p:nvPicPr>
          <p:cNvPr id="4" name="Picture 3" descr="A white background with black text&#10;&#10;Description automatically generated">
            <a:extLst>
              <a:ext uri="{FF2B5EF4-FFF2-40B4-BE49-F238E27FC236}">
                <a16:creationId xmlns:a16="http://schemas.microsoft.com/office/drawing/2014/main" id="{6E656FE6-5C92-13CB-B154-D185BF46BC09}"/>
              </a:ext>
            </a:extLst>
          </p:cNvPr>
          <p:cNvPicPr>
            <a:picLocks noChangeAspect="1"/>
          </p:cNvPicPr>
          <p:nvPr/>
        </p:nvPicPr>
        <p:blipFill>
          <a:blip r:embed="rId3"/>
          <a:stretch>
            <a:fillRect/>
          </a:stretch>
        </p:blipFill>
        <p:spPr>
          <a:xfrm>
            <a:off x="0" y="0"/>
            <a:ext cx="9093758" cy="3782556"/>
          </a:xfrm>
          <a:prstGeom prst="rect">
            <a:avLst/>
          </a:prstGeom>
        </p:spPr>
      </p:pic>
      <p:pic>
        <p:nvPicPr>
          <p:cNvPr id="6" name="Picture 5" descr="A graph with blue and orange lines&#10;&#10;Description automatically generated">
            <a:extLst>
              <a:ext uri="{FF2B5EF4-FFF2-40B4-BE49-F238E27FC236}">
                <a16:creationId xmlns:a16="http://schemas.microsoft.com/office/drawing/2014/main" id="{64A7CC38-A07A-8E73-1567-D1637F360DBD}"/>
              </a:ext>
            </a:extLst>
          </p:cNvPr>
          <p:cNvPicPr>
            <a:picLocks noChangeAspect="1"/>
          </p:cNvPicPr>
          <p:nvPr/>
        </p:nvPicPr>
        <p:blipFill>
          <a:blip r:embed="rId4"/>
          <a:stretch>
            <a:fillRect/>
          </a:stretch>
        </p:blipFill>
        <p:spPr>
          <a:xfrm>
            <a:off x="4655737" y="3276661"/>
            <a:ext cx="4682531" cy="3486510"/>
          </a:xfrm>
          <a:prstGeom prst="rect">
            <a:avLst/>
          </a:prstGeom>
        </p:spPr>
      </p:pic>
    </p:spTree>
    <p:extLst>
      <p:ext uri="{BB962C8B-B14F-4D97-AF65-F5344CB8AC3E}">
        <p14:creationId xmlns:p14="http://schemas.microsoft.com/office/powerpoint/2010/main" val="16289415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EFF003BC-2360-0261-6C90-B9D896C2A98F}"/>
            </a:ext>
          </a:extLst>
        </p:cNvPr>
        <p:cNvGrpSpPr/>
        <p:nvPr/>
      </p:nvGrpSpPr>
      <p:grpSpPr>
        <a:xfrm>
          <a:off x="0" y="0"/>
          <a:ext cx="0" cy="0"/>
          <a:chOff x="0" y="0"/>
          <a:chExt cx="0" cy="0"/>
        </a:xfrm>
      </p:grpSpPr>
      <p:pic>
        <p:nvPicPr>
          <p:cNvPr id="4" name="Picture 3" descr="A white background with black text&#10;&#10;Description automatically generated">
            <a:extLst>
              <a:ext uri="{FF2B5EF4-FFF2-40B4-BE49-F238E27FC236}">
                <a16:creationId xmlns:a16="http://schemas.microsoft.com/office/drawing/2014/main" id="{A2FEE0EF-7938-8149-9D24-02FAE42D0F6C}"/>
              </a:ext>
            </a:extLst>
          </p:cNvPr>
          <p:cNvPicPr>
            <a:picLocks noChangeAspect="1"/>
          </p:cNvPicPr>
          <p:nvPr/>
        </p:nvPicPr>
        <p:blipFill>
          <a:blip r:embed="rId3"/>
          <a:srcRect b="80607"/>
          <a:stretch/>
        </p:blipFill>
        <p:spPr>
          <a:xfrm>
            <a:off x="0" y="0"/>
            <a:ext cx="9093758" cy="733530"/>
          </a:xfrm>
          <a:prstGeom prst="rect">
            <a:avLst/>
          </a:prstGeom>
        </p:spPr>
      </p:pic>
      <p:pic>
        <p:nvPicPr>
          <p:cNvPr id="3" name="Picture 2" descr="A graph of a diagram&#10;&#10;Description automatically generated with medium confidence">
            <a:extLst>
              <a:ext uri="{FF2B5EF4-FFF2-40B4-BE49-F238E27FC236}">
                <a16:creationId xmlns:a16="http://schemas.microsoft.com/office/drawing/2014/main" id="{0F1C772E-DEDA-DB58-B070-A7C398AC50D6}"/>
              </a:ext>
            </a:extLst>
          </p:cNvPr>
          <p:cNvPicPr>
            <a:picLocks noChangeAspect="1"/>
          </p:cNvPicPr>
          <p:nvPr/>
        </p:nvPicPr>
        <p:blipFill>
          <a:blip r:embed="rId4"/>
          <a:srcRect b="64830"/>
          <a:stretch/>
        </p:blipFill>
        <p:spPr>
          <a:xfrm>
            <a:off x="0" y="653352"/>
            <a:ext cx="9833718" cy="2049655"/>
          </a:xfrm>
          <a:prstGeom prst="rect">
            <a:avLst/>
          </a:prstGeom>
        </p:spPr>
      </p:pic>
      <p:pic>
        <p:nvPicPr>
          <p:cNvPr id="5" name="Picture 4" descr="A graph of a diagram&#10;&#10;Description automatically generated with medium confidence">
            <a:extLst>
              <a:ext uri="{FF2B5EF4-FFF2-40B4-BE49-F238E27FC236}">
                <a16:creationId xmlns:a16="http://schemas.microsoft.com/office/drawing/2014/main" id="{21402CA9-9583-3F94-DF24-8E26DB49E0F5}"/>
              </a:ext>
            </a:extLst>
          </p:cNvPr>
          <p:cNvPicPr>
            <a:picLocks noChangeAspect="1"/>
          </p:cNvPicPr>
          <p:nvPr/>
        </p:nvPicPr>
        <p:blipFill>
          <a:blip r:embed="rId4"/>
          <a:srcRect t="34308"/>
          <a:stretch/>
        </p:blipFill>
        <p:spPr>
          <a:xfrm>
            <a:off x="0" y="3024551"/>
            <a:ext cx="9833718" cy="3828421"/>
          </a:xfrm>
          <a:prstGeom prst="rect">
            <a:avLst/>
          </a:prstGeom>
        </p:spPr>
      </p:pic>
    </p:spTree>
    <p:extLst>
      <p:ext uri="{BB962C8B-B14F-4D97-AF65-F5344CB8AC3E}">
        <p14:creationId xmlns:p14="http://schemas.microsoft.com/office/powerpoint/2010/main" val="13545121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5816C567-9A08-11F1-B5EA-7EF2D31BFED3}"/>
            </a:ext>
          </a:extLst>
        </p:cNvPr>
        <p:cNvGrpSpPr/>
        <p:nvPr/>
      </p:nvGrpSpPr>
      <p:grpSpPr>
        <a:xfrm>
          <a:off x="0" y="0"/>
          <a:ext cx="0" cy="0"/>
          <a:chOff x="0" y="0"/>
          <a:chExt cx="0" cy="0"/>
        </a:xfrm>
      </p:grpSpPr>
      <p:pic>
        <p:nvPicPr>
          <p:cNvPr id="4" name="Picture 3" descr="A white background with black text&#10;&#10;Description automatically generated">
            <a:extLst>
              <a:ext uri="{FF2B5EF4-FFF2-40B4-BE49-F238E27FC236}">
                <a16:creationId xmlns:a16="http://schemas.microsoft.com/office/drawing/2014/main" id="{0EC0CE2E-F45F-0559-AEAB-7C48152ED717}"/>
              </a:ext>
            </a:extLst>
          </p:cNvPr>
          <p:cNvPicPr>
            <a:picLocks noChangeAspect="1"/>
          </p:cNvPicPr>
          <p:nvPr/>
        </p:nvPicPr>
        <p:blipFill>
          <a:blip r:embed="rId3"/>
          <a:srcRect b="80607"/>
          <a:stretch/>
        </p:blipFill>
        <p:spPr>
          <a:xfrm>
            <a:off x="0" y="0"/>
            <a:ext cx="9093758" cy="733530"/>
          </a:xfrm>
          <a:prstGeom prst="rect">
            <a:avLst/>
          </a:prstGeom>
        </p:spPr>
      </p:pic>
      <p:pic>
        <p:nvPicPr>
          <p:cNvPr id="2" name="Picture 1" descr="A graph of a diagram&#10;&#10;Description automatically generated with medium confidence">
            <a:extLst>
              <a:ext uri="{FF2B5EF4-FFF2-40B4-BE49-F238E27FC236}">
                <a16:creationId xmlns:a16="http://schemas.microsoft.com/office/drawing/2014/main" id="{9995688D-9006-DC26-348B-CE03528A7833}"/>
              </a:ext>
            </a:extLst>
          </p:cNvPr>
          <p:cNvPicPr>
            <a:picLocks noChangeAspect="1"/>
          </p:cNvPicPr>
          <p:nvPr/>
        </p:nvPicPr>
        <p:blipFill>
          <a:blip r:embed="rId4"/>
          <a:srcRect t="34308"/>
          <a:stretch/>
        </p:blipFill>
        <p:spPr>
          <a:xfrm>
            <a:off x="0" y="3024551"/>
            <a:ext cx="9833718" cy="3828421"/>
          </a:xfrm>
          <a:prstGeom prst="rect">
            <a:avLst/>
          </a:prstGeom>
        </p:spPr>
      </p:pic>
      <p:pic>
        <p:nvPicPr>
          <p:cNvPr id="6" name="Picture 5" descr="A graph of a diagram&#10;&#10;Description automatically generated with medium confidence">
            <a:extLst>
              <a:ext uri="{FF2B5EF4-FFF2-40B4-BE49-F238E27FC236}">
                <a16:creationId xmlns:a16="http://schemas.microsoft.com/office/drawing/2014/main" id="{87D48B79-F325-F7E6-D58F-2DDBC3156945}"/>
              </a:ext>
            </a:extLst>
          </p:cNvPr>
          <p:cNvPicPr>
            <a:picLocks noChangeAspect="1"/>
          </p:cNvPicPr>
          <p:nvPr/>
        </p:nvPicPr>
        <p:blipFill>
          <a:blip r:embed="rId4"/>
          <a:srcRect b="90176"/>
          <a:stretch/>
        </p:blipFill>
        <p:spPr>
          <a:xfrm>
            <a:off x="0" y="653352"/>
            <a:ext cx="9833718" cy="572547"/>
          </a:xfrm>
          <a:prstGeom prst="rect">
            <a:avLst/>
          </a:prstGeom>
        </p:spPr>
      </p:pic>
      <p:pic>
        <p:nvPicPr>
          <p:cNvPr id="8" name="Picture 7" descr="A white background with black text&#10;&#10;Description automatically generated">
            <a:extLst>
              <a:ext uri="{FF2B5EF4-FFF2-40B4-BE49-F238E27FC236}">
                <a16:creationId xmlns:a16="http://schemas.microsoft.com/office/drawing/2014/main" id="{2C237772-4546-11C8-C398-3254F37D7281}"/>
              </a:ext>
            </a:extLst>
          </p:cNvPr>
          <p:cNvPicPr>
            <a:picLocks noChangeAspect="1"/>
          </p:cNvPicPr>
          <p:nvPr/>
        </p:nvPicPr>
        <p:blipFill>
          <a:blip r:embed="rId5"/>
          <a:stretch>
            <a:fillRect/>
          </a:stretch>
        </p:blipFill>
        <p:spPr>
          <a:xfrm>
            <a:off x="0" y="1160585"/>
            <a:ext cx="10108642" cy="1786066"/>
          </a:xfrm>
          <a:prstGeom prst="rect">
            <a:avLst/>
          </a:prstGeom>
        </p:spPr>
      </p:pic>
    </p:spTree>
    <p:extLst>
      <p:ext uri="{BB962C8B-B14F-4D97-AF65-F5344CB8AC3E}">
        <p14:creationId xmlns:p14="http://schemas.microsoft.com/office/powerpoint/2010/main" val="34064259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E4DE8F02-C635-2764-6764-CAFCC911FBB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2F9EF62-BBC1-E3B6-3549-E03FAF622ABF}"/>
              </a:ext>
            </a:extLst>
          </p:cNvPr>
          <p:cNvPicPr>
            <a:picLocks noChangeAspect="1"/>
          </p:cNvPicPr>
          <p:nvPr/>
        </p:nvPicPr>
        <p:blipFill>
          <a:blip r:embed="rId3"/>
          <a:stretch>
            <a:fillRect/>
          </a:stretch>
        </p:blipFill>
        <p:spPr>
          <a:xfrm>
            <a:off x="89209" y="1225899"/>
            <a:ext cx="10192333" cy="1216059"/>
          </a:xfrm>
          <a:prstGeom prst="rect">
            <a:avLst/>
          </a:prstGeom>
        </p:spPr>
      </p:pic>
      <p:pic>
        <p:nvPicPr>
          <p:cNvPr id="4" name="Picture 3" descr="A white background with black text&#10;&#10;Description automatically generated">
            <a:extLst>
              <a:ext uri="{FF2B5EF4-FFF2-40B4-BE49-F238E27FC236}">
                <a16:creationId xmlns:a16="http://schemas.microsoft.com/office/drawing/2014/main" id="{FAC85289-A595-5A79-BA66-38C2617512B7}"/>
              </a:ext>
            </a:extLst>
          </p:cNvPr>
          <p:cNvPicPr>
            <a:picLocks noChangeAspect="1"/>
          </p:cNvPicPr>
          <p:nvPr/>
        </p:nvPicPr>
        <p:blipFill>
          <a:blip r:embed="rId4"/>
          <a:srcRect b="80607"/>
          <a:stretch/>
        </p:blipFill>
        <p:spPr>
          <a:xfrm>
            <a:off x="0" y="0"/>
            <a:ext cx="9093758" cy="733530"/>
          </a:xfrm>
          <a:prstGeom prst="rect">
            <a:avLst/>
          </a:prstGeom>
        </p:spPr>
      </p:pic>
      <p:pic>
        <p:nvPicPr>
          <p:cNvPr id="6" name="Picture 5" descr="A graph of a diagram&#10;&#10;Description automatically generated with medium confidence">
            <a:extLst>
              <a:ext uri="{FF2B5EF4-FFF2-40B4-BE49-F238E27FC236}">
                <a16:creationId xmlns:a16="http://schemas.microsoft.com/office/drawing/2014/main" id="{1CBFBD99-7F0F-6991-BCD5-F5ECA711B044}"/>
              </a:ext>
            </a:extLst>
          </p:cNvPr>
          <p:cNvPicPr>
            <a:picLocks noChangeAspect="1"/>
          </p:cNvPicPr>
          <p:nvPr/>
        </p:nvPicPr>
        <p:blipFill>
          <a:blip r:embed="rId5"/>
          <a:srcRect b="90176"/>
          <a:stretch/>
        </p:blipFill>
        <p:spPr>
          <a:xfrm>
            <a:off x="0" y="653352"/>
            <a:ext cx="9833718" cy="572547"/>
          </a:xfrm>
          <a:prstGeom prst="rect">
            <a:avLst/>
          </a:prstGeom>
        </p:spPr>
      </p:pic>
      <p:pic>
        <p:nvPicPr>
          <p:cNvPr id="7" name="Picture 6" descr="A graph of a diagram&#10;&#10;Description automatically generated with medium confidence">
            <a:extLst>
              <a:ext uri="{FF2B5EF4-FFF2-40B4-BE49-F238E27FC236}">
                <a16:creationId xmlns:a16="http://schemas.microsoft.com/office/drawing/2014/main" id="{046F33B0-C960-7154-BF1C-71ADE48B78E7}"/>
              </a:ext>
            </a:extLst>
          </p:cNvPr>
          <p:cNvPicPr>
            <a:picLocks noChangeAspect="1"/>
          </p:cNvPicPr>
          <p:nvPr/>
        </p:nvPicPr>
        <p:blipFill>
          <a:blip r:embed="rId5"/>
          <a:srcRect t="34308"/>
          <a:stretch/>
        </p:blipFill>
        <p:spPr>
          <a:xfrm>
            <a:off x="0" y="3024551"/>
            <a:ext cx="9833718" cy="3828421"/>
          </a:xfrm>
          <a:prstGeom prst="rect">
            <a:avLst/>
          </a:prstGeom>
        </p:spPr>
      </p:pic>
    </p:spTree>
    <p:extLst>
      <p:ext uri="{BB962C8B-B14F-4D97-AF65-F5344CB8AC3E}">
        <p14:creationId xmlns:p14="http://schemas.microsoft.com/office/powerpoint/2010/main" val="35972162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A23B04F5-1BF8-105C-3691-74FA32F120EE}"/>
            </a:ext>
          </a:extLst>
        </p:cNvPr>
        <p:cNvGrpSpPr/>
        <p:nvPr/>
      </p:nvGrpSpPr>
      <p:grpSpPr>
        <a:xfrm>
          <a:off x="0" y="0"/>
          <a:ext cx="0" cy="0"/>
          <a:chOff x="0" y="0"/>
          <a:chExt cx="0" cy="0"/>
        </a:xfrm>
      </p:grpSpPr>
      <p:pic>
        <p:nvPicPr>
          <p:cNvPr id="4" name="Picture 3" descr="A white background with black text&#10;&#10;Description automatically generated">
            <a:extLst>
              <a:ext uri="{FF2B5EF4-FFF2-40B4-BE49-F238E27FC236}">
                <a16:creationId xmlns:a16="http://schemas.microsoft.com/office/drawing/2014/main" id="{4556D420-CE67-970E-33E5-D490D47D3DFE}"/>
              </a:ext>
            </a:extLst>
          </p:cNvPr>
          <p:cNvPicPr>
            <a:picLocks noChangeAspect="1"/>
          </p:cNvPicPr>
          <p:nvPr/>
        </p:nvPicPr>
        <p:blipFill>
          <a:blip r:embed="rId3"/>
          <a:srcRect b="80607"/>
          <a:stretch/>
        </p:blipFill>
        <p:spPr>
          <a:xfrm>
            <a:off x="0" y="0"/>
            <a:ext cx="9093758" cy="733530"/>
          </a:xfrm>
          <a:prstGeom prst="rect">
            <a:avLst/>
          </a:prstGeom>
        </p:spPr>
      </p:pic>
      <p:pic>
        <p:nvPicPr>
          <p:cNvPr id="6" name="Picture 5" descr="A graph of a diagram&#10;&#10;Description automatically generated with medium confidence">
            <a:extLst>
              <a:ext uri="{FF2B5EF4-FFF2-40B4-BE49-F238E27FC236}">
                <a16:creationId xmlns:a16="http://schemas.microsoft.com/office/drawing/2014/main" id="{33772408-597F-8C01-8D67-7D200C18F7A0}"/>
              </a:ext>
            </a:extLst>
          </p:cNvPr>
          <p:cNvPicPr>
            <a:picLocks noChangeAspect="1"/>
          </p:cNvPicPr>
          <p:nvPr/>
        </p:nvPicPr>
        <p:blipFill>
          <a:blip r:embed="rId4"/>
          <a:srcRect b="90176"/>
          <a:stretch/>
        </p:blipFill>
        <p:spPr>
          <a:xfrm>
            <a:off x="0" y="653352"/>
            <a:ext cx="9833718" cy="572547"/>
          </a:xfrm>
          <a:prstGeom prst="rect">
            <a:avLst/>
          </a:prstGeom>
        </p:spPr>
      </p:pic>
      <p:pic>
        <p:nvPicPr>
          <p:cNvPr id="3" name="Picture 2" descr="A white and black text&#10;&#10;Description automatically generated with medium confidence">
            <a:extLst>
              <a:ext uri="{FF2B5EF4-FFF2-40B4-BE49-F238E27FC236}">
                <a16:creationId xmlns:a16="http://schemas.microsoft.com/office/drawing/2014/main" id="{3192A245-AC97-A8D1-196C-F9C587BA6B0D}"/>
              </a:ext>
            </a:extLst>
          </p:cNvPr>
          <p:cNvPicPr>
            <a:picLocks noChangeAspect="1"/>
          </p:cNvPicPr>
          <p:nvPr/>
        </p:nvPicPr>
        <p:blipFill>
          <a:blip r:embed="rId5"/>
          <a:stretch>
            <a:fillRect/>
          </a:stretch>
        </p:blipFill>
        <p:spPr>
          <a:xfrm>
            <a:off x="-1" y="1225898"/>
            <a:ext cx="10130131" cy="1627833"/>
          </a:xfrm>
          <a:prstGeom prst="rect">
            <a:avLst/>
          </a:prstGeom>
        </p:spPr>
      </p:pic>
      <p:pic>
        <p:nvPicPr>
          <p:cNvPr id="9" name="Picture 8" descr="A graph with arrows pointing to the maximum&#10;&#10;Description automatically generated with medium confidence">
            <a:extLst>
              <a:ext uri="{FF2B5EF4-FFF2-40B4-BE49-F238E27FC236}">
                <a16:creationId xmlns:a16="http://schemas.microsoft.com/office/drawing/2014/main" id="{27C5925B-07C9-1200-B882-4EA2A4C31C4B}"/>
              </a:ext>
            </a:extLst>
          </p:cNvPr>
          <p:cNvPicPr>
            <a:picLocks noChangeAspect="1"/>
          </p:cNvPicPr>
          <p:nvPr/>
        </p:nvPicPr>
        <p:blipFill>
          <a:blip r:embed="rId6"/>
          <a:stretch>
            <a:fillRect/>
          </a:stretch>
        </p:blipFill>
        <p:spPr>
          <a:xfrm>
            <a:off x="3594646" y="2853731"/>
            <a:ext cx="5002708" cy="4004269"/>
          </a:xfrm>
          <a:prstGeom prst="rect">
            <a:avLst/>
          </a:prstGeom>
        </p:spPr>
      </p:pic>
    </p:spTree>
    <p:extLst>
      <p:ext uri="{BB962C8B-B14F-4D97-AF65-F5344CB8AC3E}">
        <p14:creationId xmlns:p14="http://schemas.microsoft.com/office/powerpoint/2010/main" val="7552013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0BF41546-806F-EFC3-0AC9-6F9487050865}"/>
            </a:ext>
          </a:extLst>
        </p:cNvPr>
        <p:cNvGrpSpPr/>
        <p:nvPr/>
      </p:nvGrpSpPr>
      <p:grpSpPr>
        <a:xfrm>
          <a:off x="0" y="0"/>
          <a:ext cx="0" cy="0"/>
          <a:chOff x="0" y="0"/>
          <a:chExt cx="0" cy="0"/>
        </a:xfrm>
      </p:grpSpPr>
      <p:pic>
        <p:nvPicPr>
          <p:cNvPr id="4" name="Picture 3" descr="A white background with black text&#10;&#10;Description automatically generated">
            <a:extLst>
              <a:ext uri="{FF2B5EF4-FFF2-40B4-BE49-F238E27FC236}">
                <a16:creationId xmlns:a16="http://schemas.microsoft.com/office/drawing/2014/main" id="{1D768882-BCBF-DA27-36F5-BCC82D88559E}"/>
              </a:ext>
            </a:extLst>
          </p:cNvPr>
          <p:cNvPicPr>
            <a:picLocks noChangeAspect="1"/>
          </p:cNvPicPr>
          <p:nvPr/>
        </p:nvPicPr>
        <p:blipFill>
          <a:blip r:embed="rId3"/>
          <a:srcRect b="80607"/>
          <a:stretch/>
        </p:blipFill>
        <p:spPr>
          <a:xfrm>
            <a:off x="0" y="0"/>
            <a:ext cx="9093758" cy="733530"/>
          </a:xfrm>
          <a:prstGeom prst="rect">
            <a:avLst/>
          </a:prstGeom>
        </p:spPr>
      </p:pic>
      <p:pic>
        <p:nvPicPr>
          <p:cNvPr id="6" name="Picture 5" descr="A graph of a diagram&#10;&#10;Description automatically generated with medium confidence">
            <a:extLst>
              <a:ext uri="{FF2B5EF4-FFF2-40B4-BE49-F238E27FC236}">
                <a16:creationId xmlns:a16="http://schemas.microsoft.com/office/drawing/2014/main" id="{E8E81F22-DBE5-EE2E-5C22-D99133B35BB9}"/>
              </a:ext>
            </a:extLst>
          </p:cNvPr>
          <p:cNvPicPr>
            <a:picLocks noChangeAspect="1"/>
          </p:cNvPicPr>
          <p:nvPr/>
        </p:nvPicPr>
        <p:blipFill>
          <a:blip r:embed="rId4"/>
          <a:srcRect b="90176"/>
          <a:stretch/>
        </p:blipFill>
        <p:spPr>
          <a:xfrm>
            <a:off x="0" y="653352"/>
            <a:ext cx="9833718" cy="572547"/>
          </a:xfrm>
          <a:prstGeom prst="rect">
            <a:avLst/>
          </a:prstGeom>
        </p:spPr>
      </p:pic>
      <p:pic>
        <p:nvPicPr>
          <p:cNvPr id="9" name="Picture 8" descr="A graph with arrows pointing to the maximum&#10;&#10;Description automatically generated with medium confidence">
            <a:extLst>
              <a:ext uri="{FF2B5EF4-FFF2-40B4-BE49-F238E27FC236}">
                <a16:creationId xmlns:a16="http://schemas.microsoft.com/office/drawing/2014/main" id="{50468963-6D08-E0EC-544D-4369173F54E8}"/>
              </a:ext>
            </a:extLst>
          </p:cNvPr>
          <p:cNvPicPr>
            <a:picLocks noChangeAspect="1"/>
          </p:cNvPicPr>
          <p:nvPr/>
        </p:nvPicPr>
        <p:blipFill>
          <a:blip r:embed="rId5"/>
          <a:stretch>
            <a:fillRect/>
          </a:stretch>
        </p:blipFill>
        <p:spPr>
          <a:xfrm>
            <a:off x="3594646" y="2853731"/>
            <a:ext cx="5002708" cy="4004269"/>
          </a:xfrm>
          <a:prstGeom prst="rect">
            <a:avLst/>
          </a:prstGeom>
        </p:spPr>
      </p:pic>
      <p:pic>
        <p:nvPicPr>
          <p:cNvPr id="5" name="Picture 4" descr="A white text with black text&#10;&#10;Description automatically generated">
            <a:extLst>
              <a:ext uri="{FF2B5EF4-FFF2-40B4-BE49-F238E27FC236}">
                <a16:creationId xmlns:a16="http://schemas.microsoft.com/office/drawing/2014/main" id="{61B1ECB0-FBAB-9181-9E3B-CD5CEA63B751}"/>
              </a:ext>
            </a:extLst>
          </p:cNvPr>
          <p:cNvPicPr>
            <a:picLocks noChangeAspect="1"/>
          </p:cNvPicPr>
          <p:nvPr/>
        </p:nvPicPr>
        <p:blipFill>
          <a:blip r:embed="rId6"/>
          <a:stretch>
            <a:fillRect/>
          </a:stretch>
        </p:blipFill>
        <p:spPr>
          <a:xfrm>
            <a:off x="130139" y="1202744"/>
            <a:ext cx="10401303" cy="1550504"/>
          </a:xfrm>
          <a:prstGeom prst="rect">
            <a:avLst/>
          </a:prstGeom>
        </p:spPr>
      </p:pic>
    </p:spTree>
    <p:extLst>
      <p:ext uri="{BB962C8B-B14F-4D97-AF65-F5344CB8AC3E}">
        <p14:creationId xmlns:p14="http://schemas.microsoft.com/office/powerpoint/2010/main" val="32717899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7B1F1F74-441A-C44F-6AFD-BB29E7D514AB}"/>
            </a:ext>
          </a:extLst>
        </p:cNvPr>
        <p:cNvGrpSpPr/>
        <p:nvPr/>
      </p:nvGrpSpPr>
      <p:grpSpPr>
        <a:xfrm>
          <a:off x="0" y="0"/>
          <a:ext cx="0" cy="0"/>
          <a:chOff x="0" y="0"/>
          <a:chExt cx="0" cy="0"/>
        </a:xfrm>
      </p:grpSpPr>
      <p:pic>
        <p:nvPicPr>
          <p:cNvPr id="4" name="Picture 3" descr="A white background with black text&#10;&#10;Description automatically generated">
            <a:extLst>
              <a:ext uri="{FF2B5EF4-FFF2-40B4-BE49-F238E27FC236}">
                <a16:creationId xmlns:a16="http://schemas.microsoft.com/office/drawing/2014/main" id="{F703143B-F954-315D-B8C3-469B424AA00C}"/>
              </a:ext>
            </a:extLst>
          </p:cNvPr>
          <p:cNvPicPr>
            <a:picLocks noChangeAspect="1"/>
          </p:cNvPicPr>
          <p:nvPr/>
        </p:nvPicPr>
        <p:blipFill>
          <a:blip r:embed="rId3"/>
          <a:srcRect b="80607"/>
          <a:stretch/>
        </p:blipFill>
        <p:spPr>
          <a:xfrm>
            <a:off x="0" y="0"/>
            <a:ext cx="9093758" cy="733530"/>
          </a:xfrm>
          <a:prstGeom prst="rect">
            <a:avLst/>
          </a:prstGeom>
        </p:spPr>
      </p:pic>
      <p:pic>
        <p:nvPicPr>
          <p:cNvPr id="3" name="Picture 2" descr="A close-up of a white background&#10;&#10;Description automatically generated">
            <a:extLst>
              <a:ext uri="{FF2B5EF4-FFF2-40B4-BE49-F238E27FC236}">
                <a16:creationId xmlns:a16="http://schemas.microsoft.com/office/drawing/2014/main" id="{82618B6A-B33C-328C-6C1D-F67794D3673B}"/>
              </a:ext>
            </a:extLst>
          </p:cNvPr>
          <p:cNvPicPr>
            <a:picLocks noChangeAspect="1"/>
          </p:cNvPicPr>
          <p:nvPr/>
        </p:nvPicPr>
        <p:blipFill>
          <a:blip r:embed="rId4"/>
          <a:stretch>
            <a:fillRect/>
          </a:stretch>
        </p:blipFill>
        <p:spPr>
          <a:xfrm>
            <a:off x="0" y="560893"/>
            <a:ext cx="10327732" cy="2162209"/>
          </a:xfrm>
          <a:prstGeom prst="rect">
            <a:avLst/>
          </a:prstGeom>
        </p:spPr>
      </p:pic>
    </p:spTree>
    <p:extLst>
      <p:ext uri="{BB962C8B-B14F-4D97-AF65-F5344CB8AC3E}">
        <p14:creationId xmlns:p14="http://schemas.microsoft.com/office/powerpoint/2010/main" val="23357954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DDE7AB26-820E-29B3-4E29-320DE9FC25D2}"/>
            </a:ext>
          </a:extLst>
        </p:cNvPr>
        <p:cNvGrpSpPr/>
        <p:nvPr/>
      </p:nvGrpSpPr>
      <p:grpSpPr>
        <a:xfrm>
          <a:off x="0" y="0"/>
          <a:ext cx="0" cy="0"/>
          <a:chOff x="0" y="0"/>
          <a:chExt cx="0" cy="0"/>
        </a:xfrm>
      </p:grpSpPr>
      <p:pic>
        <p:nvPicPr>
          <p:cNvPr id="4" name="Picture 3" descr="A white background with black text&#10;&#10;Description automatically generated">
            <a:extLst>
              <a:ext uri="{FF2B5EF4-FFF2-40B4-BE49-F238E27FC236}">
                <a16:creationId xmlns:a16="http://schemas.microsoft.com/office/drawing/2014/main" id="{75E4ABD8-E9EC-5219-8E8A-265A0CA7F41E}"/>
              </a:ext>
            </a:extLst>
          </p:cNvPr>
          <p:cNvPicPr>
            <a:picLocks noChangeAspect="1"/>
          </p:cNvPicPr>
          <p:nvPr/>
        </p:nvPicPr>
        <p:blipFill>
          <a:blip r:embed="rId3"/>
          <a:srcRect b="80607"/>
          <a:stretch/>
        </p:blipFill>
        <p:spPr>
          <a:xfrm>
            <a:off x="0" y="0"/>
            <a:ext cx="9093758" cy="733530"/>
          </a:xfrm>
          <a:prstGeom prst="rect">
            <a:avLst/>
          </a:prstGeom>
        </p:spPr>
      </p:pic>
      <p:pic>
        <p:nvPicPr>
          <p:cNvPr id="3" name="Picture 2" descr="A close-up of a white background&#10;&#10;Description automatically generated">
            <a:extLst>
              <a:ext uri="{FF2B5EF4-FFF2-40B4-BE49-F238E27FC236}">
                <a16:creationId xmlns:a16="http://schemas.microsoft.com/office/drawing/2014/main" id="{C9176AD2-BE4D-2103-B098-79F7B3616AC3}"/>
              </a:ext>
            </a:extLst>
          </p:cNvPr>
          <p:cNvPicPr>
            <a:picLocks noChangeAspect="1"/>
          </p:cNvPicPr>
          <p:nvPr/>
        </p:nvPicPr>
        <p:blipFill>
          <a:blip r:embed="rId4"/>
          <a:stretch>
            <a:fillRect/>
          </a:stretch>
        </p:blipFill>
        <p:spPr>
          <a:xfrm>
            <a:off x="0" y="560893"/>
            <a:ext cx="10327732" cy="2162209"/>
          </a:xfrm>
          <a:prstGeom prst="rect">
            <a:avLst/>
          </a:prstGeom>
        </p:spPr>
      </p:pic>
      <p:pic>
        <p:nvPicPr>
          <p:cNvPr id="8" name="Picture 7" descr="A screen shot of a computer code&#10;&#10;Description automatically generated">
            <a:extLst>
              <a:ext uri="{FF2B5EF4-FFF2-40B4-BE49-F238E27FC236}">
                <a16:creationId xmlns:a16="http://schemas.microsoft.com/office/drawing/2014/main" id="{547F6898-DE64-43BC-4A28-8AFB2A59CF74}"/>
              </a:ext>
            </a:extLst>
          </p:cNvPr>
          <p:cNvPicPr>
            <a:picLocks noChangeAspect="1"/>
          </p:cNvPicPr>
          <p:nvPr/>
        </p:nvPicPr>
        <p:blipFill>
          <a:blip r:embed="rId5"/>
          <a:stretch>
            <a:fillRect/>
          </a:stretch>
        </p:blipFill>
        <p:spPr>
          <a:xfrm>
            <a:off x="1434040" y="3034604"/>
            <a:ext cx="9323919" cy="2974008"/>
          </a:xfrm>
          <a:prstGeom prst="rect">
            <a:avLst/>
          </a:prstGeom>
        </p:spPr>
      </p:pic>
    </p:spTree>
    <p:extLst>
      <p:ext uri="{BB962C8B-B14F-4D97-AF65-F5344CB8AC3E}">
        <p14:creationId xmlns:p14="http://schemas.microsoft.com/office/powerpoint/2010/main" val="39555181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B2AFBEFF-0BF9-E49D-3752-461B5CD0188A}"/>
            </a:ext>
          </a:extLst>
        </p:cNvPr>
        <p:cNvGrpSpPr/>
        <p:nvPr/>
      </p:nvGrpSpPr>
      <p:grpSpPr>
        <a:xfrm>
          <a:off x="0" y="0"/>
          <a:ext cx="0" cy="0"/>
          <a:chOff x="0" y="0"/>
          <a:chExt cx="0" cy="0"/>
        </a:xfrm>
      </p:grpSpPr>
      <p:pic>
        <p:nvPicPr>
          <p:cNvPr id="9" name="Picture 8" descr="A screenshot of a computer program&#10;&#10;Description automatically generated">
            <a:extLst>
              <a:ext uri="{FF2B5EF4-FFF2-40B4-BE49-F238E27FC236}">
                <a16:creationId xmlns:a16="http://schemas.microsoft.com/office/drawing/2014/main" id="{53542B8B-F2C5-605E-DDE8-9BA219ADAD65}"/>
              </a:ext>
            </a:extLst>
          </p:cNvPr>
          <p:cNvPicPr>
            <a:picLocks noChangeAspect="1"/>
          </p:cNvPicPr>
          <p:nvPr/>
        </p:nvPicPr>
        <p:blipFill>
          <a:blip r:embed="rId3"/>
          <a:srcRect t="59343" b="10911"/>
          <a:stretch/>
        </p:blipFill>
        <p:spPr>
          <a:xfrm>
            <a:off x="120579" y="2452861"/>
            <a:ext cx="10355989" cy="2078945"/>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5671C730-62E4-5B6A-1E8D-DD7243635C41}"/>
              </a:ext>
            </a:extLst>
          </p:cNvPr>
          <p:cNvPicPr>
            <a:picLocks noChangeAspect="1"/>
          </p:cNvPicPr>
          <p:nvPr/>
        </p:nvPicPr>
        <p:blipFill>
          <a:blip r:embed="rId3"/>
          <a:srcRect b="62332"/>
          <a:stretch/>
        </p:blipFill>
        <p:spPr>
          <a:xfrm>
            <a:off x="-1" y="-70339"/>
            <a:ext cx="9960853" cy="2532185"/>
          </a:xfrm>
          <a:prstGeom prst="rect">
            <a:avLst/>
          </a:prstGeom>
        </p:spPr>
      </p:pic>
      <p:sp>
        <p:nvSpPr>
          <p:cNvPr id="7" name="Rectangle 6">
            <a:extLst>
              <a:ext uri="{FF2B5EF4-FFF2-40B4-BE49-F238E27FC236}">
                <a16:creationId xmlns:a16="http://schemas.microsoft.com/office/drawing/2014/main" id="{C0F5EE9E-C127-C36B-A726-51173335B3E7}"/>
              </a:ext>
            </a:extLst>
          </p:cNvPr>
          <p:cNvSpPr/>
          <p:nvPr/>
        </p:nvSpPr>
        <p:spPr>
          <a:xfrm>
            <a:off x="515715" y="3646449"/>
            <a:ext cx="4591544" cy="602166"/>
          </a:xfrm>
          <a:prstGeom prst="rect">
            <a:avLst/>
          </a:prstGeom>
          <a:solidFill>
            <a:srgbClr val="F3F4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4144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512BE61F-7BC6-FF9A-67DA-555260BD25E3}"/>
            </a:ext>
          </a:extLst>
        </p:cNvPr>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032D1EB5-0A37-2A75-DEDA-FA67C6FD94EA}"/>
              </a:ext>
            </a:extLst>
          </p:cNvPr>
          <p:cNvPicPr>
            <a:picLocks noChangeAspect="1"/>
          </p:cNvPicPr>
          <p:nvPr/>
        </p:nvPicPr>
        <p:blipFill>
          <a:blip r:embed="rId3"/>
          <a:stretch>
            <a:fillRect/>
          </a:stretch>
        </p:blipFill>
        <p:spPr>
          <a:xfrm>
            <a:off x="0" y="-1"/>
            <a:ext cx="9921766" cy="6687465"/>
          </a:xfrm>
          <a:prstGeom prst="rect">
            <a:avLst/>
          </a:prstGeom>
        </p:spPr>
      </p:pic>
    </p:spTree>
    <p:extLst>
      <p:ext uri="{BB962C8B-B14F-4D97-AF65-F5344CB8AC3E}">
        <p14:creationId xmlns:p14="http://schemas.microsoft.com/office/powerpoint/2010/main" val="126821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0BF09748-6CC1-6838-4CA5-A6BEFF75ADFA}"/>
            </a:ext>
          </a:extLst>
        </p:cNvPr>
        <p:cNvGrpSpPr/>
        <p:nvPr/>
      </p:nvGrpSpPr>
      <p:grpSpPr>
        <a:xfrm>
          <a:off x="0" y="0"/>
          <a:ext cx="0" cy="0"/>
          <a:chOff x="0" y="0"/>
          <a:chExt cx="0" cy="0"/>
        </a:xfrm>
      </p:grpSpPr>
      <p:pic>
        <p:nvPicPr>
          <p:cNvPr id="2" name="Picture 1" descr="A screenshot of a computer program&#10;&#10;Description automatically generated">
            <a:extLst>
              <a:ext uri="{FF2B5EF4-FFF2-40B4-BE49-F238E27FC236}">
                <a16:creationId xmlns:a16="http://schemas.microsoft.com/office/drawing/2014/main" id="{71BC8BEA-153A-B574-C5FE-5E69836B1942}"/>
              </a:ext>
            </a:extLst>
          </p:cNvPr>
          <p:cNvPicPr>
            <a:picLocks noChangeAspect="1"/>
          </p:cNvPicPr>
          <p:nvPr/>
        </p:nvPicPr>
        <p:blipFill>
          <a:blip r:embed="rId3"/>
          <a:srcRect b="89387"/>
          <a:stretch/>
        </p:blipFill>
        <p:spPr>
          <a:xfrm>
            <a:off x="-1" y="-70338"/>
            <a:ext cx="9960853" cy="713434"/>
          </a:xfrm>
          <a:prstGeom prst="rect">
            <a:avLst/>
          </a:prstGeom>
        </p:spPr>
      </p:pic>
      <p:pic>
        <p:nvPicPr>
          <p:cNvPr id="4" name="Picture 3" descr="A white rectangular object with a black border&#10;&#10;Description automatically generated">
            <a:extLst>
              <a:ext uri="{FF2B5EF4-FFF2-40B4-BE49-F238E27FC236}">
                <a16:creationId xmlns:a16="http://schemas.microsoft.com/office/drawing/2014/main" id="{2C171541-12D8-F458-C22D-14531EA91775}"/>
              </a:ext>
            </a:extLst>
          </p:cNvPr>
          <p:cNvPicPr>
            <a:picLocks noChangeAspect="1"/>
          </p:cNvPicPr>
          <p:nvPr/>
        </p:nvPicPr>
        <p:blipFill>
          <a:blip r:embed="rId4"/>
          <a:stretch>
            <a:fillRect/>
          </a:stretch>
        </p:blipFill>
        <p:spPr>
          <a:xfrm>
            <a:off x="120579" y="4431322"/>
            <a:ext cx="10355989" cy="2321169"/>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60927311-CE03-D389-7C8D-5D400DAC0394}"/>
              </a:ext>
            </a:extLst>
          </p:cNvPr>
          <p:cNvPicPr>
            <a:picLocks noChangeAspect="1"/>
          </p:cNvPicPr>
          <p:nvPr/>
        </p:nvPicPr>
        <p:blipFill>
          <a:blip r:embed="rId3"/>
          <a:srcRect t="36472" b="39911"/>
          <a:stretch/>
        </p:blipFill>
        <p:spPr>
          <a:xfrm>
            <a:off x="85689" y="643096"/>
            <a:ext cx="9960853" cy="1587640"/>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EA571BAB-04DD-5A20-7B7B-496AD7127403}"/>
              </a:ext>
            </a:extLst>
          </p:cNvPr>
          <p:cNvPicPr>
            <a:picLocks noChangeAspect="1"/>
          </p:cNvPicPr>
          <p:nvPr/>
        </p:nvPicPr>
        <p:blipFill>
          <a:blip r:embed="rId3"/>
          <a:srcRect t="59343" b="10911"/>
          <a:stretch/>
        </p:blipFill>
        <p:spPr>
          <a:xfrm>
            <a:off x="120579" y="2452861"/>
            <a:ext cx="10355989" cy="2078945"/>
          </a:xfrm>
          <a:prstGeom prst="rect">
            <a:avLst/>
          </a:prstGeom>
        </p:spPr>
      </p:pic>
      <p:sp>
        <p:nvSpPr>
          <p:cNvPr id="8" name="Rectangle 7">
            <a:extLst>
              <a:ext uri="{FF2B5EF4-FFF2-40B4-BE49-F238E27FC236}">
                <a16:creationId xmlns:a16="http://schemas.microsoft.com/office/drawing/2014/main" id="{E3402EC5-F97C-F0DD-9AF0-164FA8463B0E}"/>
              </a:ext>
            </a:extLst>
          </p:cNvPr>
          <p:cNvSpPr/>
          <p:nvPr/>
        </p:nvSpPr>
        <p:spPr>
          <a:xfrm>
            <a:off x="515715" y="3646449"/>
            <a:ext cx="4591544" cy="602166"/>
          </a:xfrm>
          <a:prstGeom prst="rect">
            <a:avLst/>
          </a:prstGeom>
          <a:solidFill>
            <a:srgbClr val="F3F4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49341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D89F066F-B70F-88D8-D119-0C17E05BED1B}"/>
            </a:ext>
          </a:extLst>
        </p:cNvPr>
        <p:cNvGrpSpPr/>
        <p:nvPr/>
      </p:nvGrpSpPr>
      <p:grpSpPr>
        <a:xfrm>
          <a:off x="0" y="0"/>
          <a:ext cx="0" cy="0"/>
          <a:chOff x="0" y="0"/>
          <a:chExt cx="0" cy="0"/>
        </a:xfrm>
      </p:grpSpPr>
      <p:pic>
        <p:nvPicPr>
          <p:cNvPr id="5" name="Picture 4" descr="A screenshot of a computer program&#10;&#10;Description automatically generated">
            <a:extLst>
              <a:ext uri="{FF2B5EF4-FFF2-40B4-BE49-F238E27FC236}">
                <a16:creationId xmlns:a16="http://schemas.microsoft.com/office/drawing/2014/main" id="{85874F62-1CD0-660D-5D23-D6CE52736690}"/>
              </a:ext>
            </a:extLst>
          </p:cNvPr>
          <p:cNvPicPr>
            <a:picLocks noChangeAspect="1"/>
          </p:cNvPicPr>
          <p:nvPr/>
        </p:nvPicPr>
        <p:blipFill>
          <a:blip r:embed="rId3"/>
          <a:stretch>
            <a:fillRect/>
          </a:stretch>
        </p:blipFill>
        <p:spPr>
          <a:xfrm>
            <a:off x="0" y="0"/>
            <a:ext cx="10692608" cy="5096107"/>
          </a:xfrm>
          <a:prstGeom prst="rect">
            <a:avLst/>
          </a:prstGeom>
        </p:spPr>
      </p:pic>
    </p:spTree>
    <p:extLst>
      <p:ext uri="{BB962C8B-B14F-4D97-AF65-F5344CB8AC3E}">
        <p14:creationId xmlns:p14="http://schemas.microsoft.com/office/powerpoint/2010/main" val="14436941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AA3A4F11-F662-C17F-13C9-5D0A9B989FC9}"/>
            </a:ext>
          </a:extLst>
        </p:cNvPr>
        <p:cNvGrpSpPr/>
        <p:nvPr/>
      </p:nvGrpSpPr>
      <p:grpSpPr>
        <a:xfrm>
          <a:off x="0" y="0"/>
          <a:ext cx="0" cy="0"/>
          <a:chOff x="0" y="0"/>
          <a:chExt cx="0" cy="0"/>
        </a:xfrm>
      </p:grpSpPr>
      <p:pic>
        <p:nvPicPr>
          <p:cNvPr id="5" name="Picture 4" descr="A screenshot of a computer program&#10;&#10;Description automatically generated">
            <a:extLst>
              <a:ext uri="{FF2B5EF4-FFF2-40B4-BE49-F238E27FC236}">
                <a16:creationId xmlns:a16="http://schemas.microsoft.com/office/drawing/2014/main" id="{E838B795-336A-9C06-AD74-A8D629777E87}"/>
              </a:ext>
            </a:extLst>
          </p:cNvPr>
          <p:cNvPicPr>
            <a:picLocks noChangeAspect="1"/>
          </p:cNvPicPr>
          <p:nvPr/>
        </p:nvPicPr>
        <p:blipFill>
          <a:blip r:embed="rId3"/>
          <a:srcRect b="85339"/>
          <a:stretch/>
        </p:blipFill>
        <p:spPr>
          <a:xfrm>
            <a:off x="0" y="1"/>
            <a:ext cx="10692608" cy="747132"/>
          </a:xfrm>
          <a:prstGeom prst="rect">
            <a:avLst/>
          </a:prstGeom>
        </p:spPr>
      </p:pic>
      <p:pic>
        <p:nvPicPr>
          <p:cNvPr id="3" name="Picture 2" descr="A graph with blue and orange lines&#10;&#10;Description automatically generated">
            <a:extLst>
              <a:ext uri="{FF2B5EF4-FFF2-40B4-BE49-F238E27FC236}">
                <a16:creationId xmlns:a16="http://schemas.microsoft.com/office/drawing/2014/main" id="{77300B1A-BE21-82A2-A2F2-70173ABAC2AF}"/>
              </a:ext>
            </a:extLst>
          </p:cNvPr>
          <p:cNvPicPr>
            <a:picLocks noChangeAspect="1"/>
          </p:cNvPicPr>
          <p:nvPr/>
        </p:nvPicPr>
        <p:blipFill>
          <a:blip r:embed="rId4"/>
          <a:stretch>
            <a:fillRect/>
          </a:stretch>
        </p:blipFill>
        <p:spPr>
          <a:xfrm>
            <a:off x="858852" y="1665402"/>
            <a:ext cx="10474295" cy="4579279"/>
          </a:xfrm>
          <a:prstGeom prst="rect">
            <a:avLst/>
          </a:prstGeom>
        </p:spPr>
      </p:pic>
    </p:spTree>
    <p:extLst>
      <p:ext uri="{BB962C8B-B14F-4D97-AF65-F5344CB8AC3E}">
        <p14:creationId xmlns:p14="http://schemas.microsoft.com/office/powerpoint/2010/main" val="28950156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50A16D7D-71F3-498D-5F79-1BF5621C654F}"/>
            </a:ext>
          </a:extLst>
        </p:cNvPr>
        <p:cNvGrpSpPr/>
        <p:nvPr/>
      </p:nvGrpSpPr>
      <p:grpSpPr>
        <a:xfrm>
          <a:off x="0" y="0"/>
          <a:ext cx="0" cy="0"/>
          <a:chOff x="0" y="0"/>
          <a:chExt cx="0" cy="0"/>
        </a:xfrm>
      </p:grpSpPr>
      <p:pic>
        <p:nvPicPr>
          <p:cNvPr id="5" name="Picture 4" descr="A screenshot of a computer program&#10;&#10;Description automatically generated">
            <a:extLst>
              <a:ext uri="{FF2B5EF4-FFF2-40B4-BE49-F238E27FC236}">
                <a16:creationId xmlns:a16="http://schemas.microsoft.com/office/drawing/2014/main" id="{D74BE677-86C2-3BD6-6940-EBC47B0489F0}"/>
              </a:ext>
            </a:extLst>
          </p:cNvPr>
          <p:cNvPicPr>
            <a:picLocks noChangeAspect="1"/>
          </p:cNvPicPr>
          <p:nvPr/>
        </p:nvPicPr>
        <p:blipFill>
          <a:blip r:embed="rId3"/>
          <a:srcRect b="85339"/>
          <a:stretch/>
        </p:blipFill>
        <p:spPr>
          <a:xfrm>
            <a:off x="0" y="1"/>
            <a:ext cx="10692608" cy="747132"/>
          </a:xfrm>
          <a:prstGeom prst="rect">
            <a:avLst/>
          </a:prstGeom>
        </p:spPr>
      </p:pic>
      <p:pic>
        <p:nvPicPr>
          <p:cNvPr id="4" name="Picture 3" descr="A graph of a line&#10;&#10;Description automatically generated with medium confidence">
            <a:extLst>
              <a:ext uri="{FF2B5EF4-FFF2-40B4-BE49-F238E27FC236}">
                <a16:creationId xmlns:a16="http://schemas.microsoft.com/office/drawing/2014/main" id="{DC0FB43B-213C-EFB0-E5BB-EC69101DF683}"/>
              </a:ext>
            </a:extLst>
          </p:cNvPr>
          <p:cNvPicPr>
            <a:picLocks noChangeAspect="1"/>
          </p:cNvPicPr>
          <p:nvPr/>
        </p:nvPicPr>
        <p:blipFill>
          <a:blip r:embed="rId4"/>
          <a:stretch>
            <a:fillRect/>
          </a:stretch>
        </p:blipFill>
        <p:spPr>
          <a:xfrm>
            <a:off x="2406650" y="981309"/>
            <a:ext cx="7378700" cy="5499100"/>
          </a:xfrm>
          <a:prstGeom prst="rect">
            <a:avLst/>
          </a:prstGeom>
        </p:spPr>
      </p:pic>
    </p:spTree>
    <p:extLst>
      <p:ext uri="{BB962C8B-B14F-4D97-AF65-F5344CB8AC3E}">
        <p14:creationId xmlns:p14="http://schemas.microsoft.com/office/powerpoint/2010/main" val="30002997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8586B011-B0AB-C53D-5EE3-7E91A4A48026}"/>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F30BDB2E-D09C-D113-A64B-D6F7AD8026BD}"/>
              </a:ext>
            </a:extLst>
          </p:cNvPr>
          <p:cNvPicPr>
            <a:picLocks noChangeAspect="1"/>
          </p:cNvPicPr>
          <p:nvPr/>
        </p:nvPicPr>
        <p:blipFill>
          <a:blip r:embed="rId3"/>
          <a:srcRect b="41766"/>
          <a:stretch/>
        </p:blipFill>
        <p:spPr>
          <a:xfrm>
            <a:off x="92306" y="-1"/>
            <a:ext cx="10870939" cy="2720899"/>
          </a:xfrm>
          <a:prstGeom prst="rect">
            <a:avLst/>
          </a:prstGeom>
        </p:spPr>
      </p:pic>
    </p:spTree>
    <p:extLst>
      <p:ext uri="{BB962C8B-B14F-4D97-AF65-F5344CB8AC3E}">
        <p14:creationId xmlns:p14="http://schemas.microsoft.com/office/powerpoint/2010/main" val="7028818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A47F523A-0A05-BCFD-A671-BE1712A35BDC}"/>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E27B7087-CEBD-AAD3-A609-B3F789B36BB4}"/>
              </a:ext>
            </a:extLst>
          </p:cNvPr>
          <p:cNvPicPr>
            <a:picLocks noChangeAspect="1"/>
          </p:cNvPicPr>
          <p:nvPr/>
        </p:nvPicPr>
        <p:blipFill>
          <a:blip r:embed="rId3"/>
          <a:stretch>
            <a:fillRect/>
          </a:stretch>
        </p:blipFill>
        <p:spPr>
          <a:xfrm>
            <a:off x="92306" y="-1"/>
            <a:ext cx="10870939" cy="4672361"/>
          </a:xfrm>
          <a:prstGeom prst="rect">
            <a:avLst/>
          </a:prstGeom>
        </p:spPr>
      </p:pic>
    </p:spTree>
    <p:extLst>
      <p:ext uri="{BB962C8B-B14F-4D97-AF65-F5344CB8AC3E}">
        <p14:creationId xmlns:p14="http://schemas.microsoft.com/office/powerpoint/2010/main" val="29011659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F5BC9F58-A5E9-B20C-6C08-65D2351A9EC2}"/>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A487A972-3513-0048-CAE8-1754CA55677E}"/>
              </a:ext>
            </a:extLst>
          </p:cNvPr>
          <p:cNvPicPr>
            <a:picLocks noChangeAspect="1"/>
          </p:cNvPicPr>
          <p:nvPr/>
        </p:nvPicPr>
        <p:blipFill>
          <a:blip r:embed="rId3"/>
          <a:srcRect b="84248"/>
          <a:stretch/>
        </p:blipFill>
        <p:spPr>
          <a:xfrm>
            <a:off x="92306" y="-1"/>
            <a:ext cx="10870939" cy="735981"/>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4C429EF0-4648-1ACE-9EAB-399DF58F6923}"/>
              </a:ext>
            </a:extLst>
          </p:cNvPr>
          <p:cNvPicPr>
            <a:picLocks noChangeAspect="1"/>
          </p:cNvPicPr>
          <p:nvPr/>
        </p:nvPicPr>
        <p:blipFill>
          <a:blip r:embed="rId4"/>
          <a:srcRect t="41457"/>
          <a:stretch/>
        </p:blipFill>
        <p:spPr>
          <a:xfrm>
            <a:off x="92306" y="2865863"/>
            <a:ext cx="9190189" cy="3637631"/>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6A890375-9FBA-6EDC-AFDD-8AD2A55CF5D1}"/>
              </a:ext>
            </a:extLst>
          </p:cNvPr>
          <p:cNvPicPr>
            <a:picLocks noChangeAspect="1"/>
          </p:cNvPicPr>
          <p:nvPr/>
        </p:nvPicPr>
        <p:blipFill>
          <a:blip r:embed="rId4"/>
          <a:srcRect b="73080"/>
          <a:stretch/>
        </p:blipFill>
        <p:spPr>
          <a:xfrm>
            <a:off x="92306" y="657921"/>
            <a:ext cx="11212027" cy="2040675"/>
          </a:xfrm>
          <a:prstGeom prst="rect">
            <a:avLst/>
          </a:prstGeom>
        </p:spPr>
      </p:pic>
    </p:spTree>
    <p:extLst>
      <p:ext uri="{BB962C8B-B14F-4D97-AF65-F5344CB8AC3E}">
        <p14:creationId xmlns:p14="http://schemas.microsoft.com/office/powerpoint/2010/main" val="1309015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B06A08B5-2129-0965-6FB1-0B5A7638DAB0}"/>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91FBC38D-ED71-1086-BDDF-128DDE2CC185}"/>
              </a:ext>
            </a:extLst>
          </p:cNvPr>
          <p:cNvPicPr>
            <a:picLocks noChangeAspect="1"/>
          </p:cNvPicPr>
          <p:nvPr/>
        </p:nvPicPr>
        <p:blipFill>
          <a:blip r:embed="rId3"/>
          <a:srcRect b="84248"/>
          <a:stretch/>
        </p:blipFill>
        <p:spPr>
          <a:xfrm>
            <a:off x="92306" y="-1"/>
            <a:ext cx="10870939" cy="735981"/>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8A630481-5278-D028-8405-D7F342129827}"/>
              </a:ext>
            </a:extLst>
          </p:cNvPr>
          <p:cNvPicPr>
            <a:picLocks noChangeAspect="1"/>
          </p:cNvPicPr>
          <p:nvPr/>
        </p:nvPicPr>
        <p:blipFill>
          <a:blip r:embed="rId4"/>
          <a:stretch>
            <a:fillRect/>
          </a:stretch>
        </p:blipFill>
        <p:spPr>
          <a:xfrm>
            <a:off x="195457" y="998499"/>
            <a:ext cx="10784519" cy="4861002"/>
          </a:xfrm>
          <a:prstGeom prst="rect">
            <a:avLst/>
          </a:prstGeom>
        </p:spPr>
      </p:pic>
    </p:spTree>
    <p:extLst>
      <p:ext uri="{BB962C8B-B14F-4D97-AF65-F5344CB8AC3E}">
        <p14:creationId xmlns:p14="http://schemas.microsoft.com/office/powerpoint/2010/main" val="34486238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16B9F877-3AAD-6FF5-7131-3C749C0DFCAB}"/>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B3196425-4085-7C00-C942-08718B069651}"/>
              </a:ext>
            </a:extLst>
          </p:cNvPr>
          <p:cNvPicPr>
            <a:picLocks noChangeAspect="1"/>
          </p:cNvPicPr>
          <p:nvPr/>
        </p:nvPicPr>
        <p:blipFill>
          <a:blip r:embed="rId3"/>
          <a:srcRect b="84248"/>
          <a:stretch/>
        </p:blipFill>
        <p:spPr>
          <a:xfrm>
            <a:off x="92306" y="-1"/>
            <a:ext cx="10870939" cy="735981"/>
          </a:xfrm>
          <a:prstGeom prst="rect">
            <a:avLst/>
          </a:prstGeom>
        </p:spPr>
      </p:pic>
      <p:pic>
        <p:nvPicPr>
          <p:cNvPr id="4" name="Picture 3" descr="A screen shot of a computer code&#10;&#10;Description automatically generated">
            <a:extLst>
              <a:ext uri="{FF2B5EF4-FFF2-40B4-BE49-F238E27FC236}">
                <a16:creationId xmlns:a16="http://schemas.microsoft.com/office/drawing/2014/main" id="{4596B7DB-B446-5AE6-8253-59FEB37ED92D}"/>
              </a:ext>
            </a:extLst>
          </p:cNvPr>
          <p:cNvPicPr>
            <a:picLocks noChangeAspect="1"/>
          </p:cNvPicPr>
          <p:nvPr/>
        </p:nvPicPr>
        <p:blipFill>
          <a:blip r:embed="rId4"/>
          <a:stretch>
            <a:fillRect/>
          </a:stretch>
        </p:blipFill>
        <p:spPr>
          <a:xfrm>
            <a:off x="92306" y="735980"/>
            <a:ext cx="8884426" cy="2724411"/>
          </a:xfrm>
          <a:prstGeom prst="rect">
            <a:avLst/>
          </a:prstGeom>
        </p:spPr>
      </p:pic>
    </p:spTree>
    <p:extLst>
      <p:ext uri="{BB962C8B-B14F-4D97-AF65-F5344CB8AC3E}">
        <p14:creationId xmlns:p14="http://schemas.microsoft.com/office/powerpoint/2010/main" val="13867140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1864B248-4F01-AB57-847F-2E3696343BDD}"/>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20C11C79-5AE2-D1AF-13EE-03E4DF73F694}"/>
              </a:ext>
            </a:extLst>
          </p:cNvPr>
          <p:cNvPicPr>
            <a:picLocks noChangeAspect="1"/>
          </p:cNvPicPr>
          <p:nvPr/>
        </p:nvPicPr>
        <p:blipFill>
          <a:blip r:embed="rId3"/>
          <a:srcRect b="84248"/>
          <a:stretch/>
        </p:blipFill>
        <p:spPr>
          <a:xfrm>
            <a:off x="92306" y="-1"/>
            <a:ext cx="10870939" cy="735981"/>
          </a:xfrm>
          <a:prstGeom prst="rect">
            <a:avLst/>
          </a:prstGeom>
        </p:spPr>
      </p:pic>
      <p:pic>
        <p:nvPicPr>
          <p:cNvPr id="4" name="Picture 3" descr="A screen shot of a computer code&#10;&#10;Description automatically generated">
            <a:extLst>
              <a:ext uri="{FF2B5EF4-FFF2-40B4-BE49-F238E27FC236}">
                <a16:creationId xmlns:a16="http://schemas.microsoft.com/office/drawing/2014/main" id="{97407A6E-2983-DBF2-6B6A-DE92B99F1091}"/>
              </a:ext>
            </a:extLst>
          </p:cNvPr>
          <p:cNvPicPr>
            <a:picLocks noChangeAspect="1"/>
          </p:cNvPicPr>
          <p:nvPr/>
        </p:nvPicPr>
        <p:blipFill>
          <a:blip r:embed="rId4"/>
          <a:stretch>
            <a:fillRect/>
          </a:stretch>
        </p:blipFill>
        <p:spPr>
          <a:xfrm>
            <a:off x="92306" y="735980"/>
            <a:ext cx="8884426" cy="2724411"/>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3214F366-3A91-CE12-E883-6B660C0E1142}"/>
              </a:ext>
            </a:extLst>
          </p:cNvPr>
          <p:cNvPicPr>
            <a:picLocks noChangeAspect="1"/>
          </p:cNvPicPr>
          <p:nvPr/>
        </p:nvPicPr>
        <p:blipFill>
          <a:blip r:embed="rId5"/>
          <a:stretch>
            <a:fillRect/>
          </a:stretch>
        </p:blipFill>
        <p:spPr>
          <a:xfrm>
            <a:off x="92306" y="3460391"/>
            <a:ext cx="8882125" cy="3270634"/>
          </a:xfrm>
          <a:prstGeom prst="rect">
            <a:avLst/>
          </a:prstGeom>
        </p:spPr>
      </p:pic>
    </p:spTree>
    <p:extLst>
      <p:ext uri="{BB962C8B-B14F-4D97-AF65-F5344CB8AC3E}">
        <p14:creationId xmlns:p14="http://schemas.microsoft.com/office/powerpoint/2010/main" val="2206454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C668960E-59AC-41FF-B0B0-794DE16D64CF}"/>
            </a:ext>
          </a:extLst>
        </p:cNvPr>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82A5BB0A-B4EF-47BA-1E28-0E69E08AD6CA}"/>
              </a:ext>
            </a:extLst>
          </p:cNvPr>
          <p:cNvPicPr>
            <a:picLocks noChangeAspect="1"/>
          </p:cNvPicPr>
          <p:nvPr/>
        </p:nvPicPr>
        <p:blipFill>
          <a:blip r:embed="rId3"/>
          <a:srcRect b="61966"/>
          <a:stretch/>
        </p:blipFill>
        <p:spPr>
          <a:xfrm>
            <a:off x="0" y="0"/>
            <a:ext cx="9921766" cy="2543504"/>
          </a:xfrm>
          <a:prstGeom prst="rect">
            <a:avLst/>
          </a:prstGeom>
        </p:spPr>
      </p:pic>
      <p:pic>
        <p:nvPicPr>
          <p:cNvPr id="3" name="Picture 2" descr="A close-up of a rock formation&#10;&#10;Description automatically generated">
            <a:extLst>
              <a:ext uri="{FF2B5EF4-FFF2-40B4-BE49-F238E27FC236}">
                <a16:creationId xmlns:a16="http://schemas.microsoft.com/office/drawing/2014/main" id="{8AE6AF98-9D1E-5BBE-95AD-584503E49B9B}"/>
              </a:ext>
            </a:extLst>
          </p:cNvPr>
          <p:cNvPicPr>
            <a:picLocks noChangeAspect="1"/>
          </p:cNvPicPr>
          <p:nvPr/>
        </p:nvPicPr>
        <p:blipFill>
          <a:blip r:embed="rId4"/>
          <a:stretch>
            <a:fillRect/>
          </a:stretch>
        </p:blipFill>
        <p:spPr>
          <a:xfrm>
            <a:off x="1415656" y="2779549"/>
            <a:ext cx="9360688" cy="3831458"/>
          </a:xfrm>
          <a:prstGeom prst="rect">
            <a:avLst/>
          </a:prstGeom>
        </p:spPr>
      </p:pic>
    </p:spTree>
    <p:extLst>
      <p:ext uri="{BB962C8B-B14F-4D97-AF65-F5344CB8AC3E}">
        <p14:creationId xmlns:p14="http://schemas.microsoft.com/office/powerpoint/2010/main" val="33643277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33DAE430-A2B9-9E2F-9AFF-38A589232FBC}"/>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B05A7DDF-DBAF-7FCE-90DF-8464B6EEDAB3}"/>
              </a:ext>
            </a:extLst>
          </p:cNvPr>
          <p:cNvPicPr>
            <a:picLocks noChangeAspect="1"/>
          </p:cNvPicPr>
          <p:nvPr/>
        </p:nvPicPr>
        <p:blipFill>
          <a:blip r:embed="rId3"/>
          <a:srcRect b="84248"/>
          <a:stretch/>
        </p:blipFill>
        <p:spPr>
          <a:xfrm>
            <a:off x="92306" y="-1"/>
            <a:ext cx="10870939" cy="735981"/>
          </a:xfrm>
          <a:prstGeom prst="rect">
            <a:avLst/>
          </a:prstGeom>
        </p:spPr>
      </p:pic>
      <p:pic>
        <p:nvPicPr>
          <p:cNvPr id="5" name="Picture 4" descr="A close up of text&#10;&#10;Description automatically generated">
            <a:extLst>
              <a:ext uri="{FF2B5EF4-FFF2-40B4-BE49-F238E27FC236}">
                <a16:creationId xmlns:a16="http://schemas.microsoft.com/office/drawing/2014/main" id="{08F22772-A74D-5E4F-A74E-64F233BB8262}"/>
              </a:ext>
            </a:extLst>
          </p:cNvPr>
          <p:cNvPicPr>
            <a:picLocks noChangeAspect="1"/>
          </p:cNvPicPr>
          <p:nvPr/>
        </p:nvPicPr>
        <p:blipFill>
          <a:blip r:embed="rId4"/>
          <a:stretch>
            <a:fillRect/>
          </a:stretch>
        </p:blipFill>
        <p:spPr>
          <a:xfrm>
            <a:off x="92306" y="735980"/>
            <a:ext cx="11271820" cy="2693020"/>
          </a:xfrm>
          <a:prstGeom prst="rect">
            <a:avLst/>
          </a:prstGeom>
        </p:spPr>
      </p:pic>
    </p:spTree>
    <p:extLst>
      <p:ext uri="{BB962C8B-B14F-4D97-AF65-F5344CB8AC3E}">
        <p14:creationId xmlns:p14="http://schemas.microsoft.com/office/powerpoint/2010/main" val="35183420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1249000" y="210767"/>
            <a:ext cx="9694000" cy="861734"/>
          </a:xfrm>
          <a:prstGeom prst="rect">
            <a:avLst/>
          </a:prstGeom>
          <a:noFill/>
          <a:ln>
            <a:noFill/>
          </a:ln>
        </p:spPr>
        <p:txBody>
          <a:bodyPr spcFirstLastPara="1" wrap="square" lIns="121900" tIns="121900" rIns="121900" bIns="121900" anchor="t" anchorCtr="0">
            <a:spAutoFit/>
          </a:bodyPr>
          <a:lstStyle/>
          <a:p>
            <a:pPr algn="ctr">
              <a:lnSpc>
                <a:spcPct val="125454"/>
              </a:lnSpc>
            </a:pPr>
            <a:r>
              <a:rPr lang="en-GB" sz="3200" dirty="0">
                <a:latin typeface="Avenir"/>
                <a:ea typeface="Avenir"/>
                <a:cs typeface="Avenir"/>
                <a:sym typeface="Avenir"/>
              </a:rPr>
              <a:t>Next time: Specialized neural networks</a:t>
            </a:r>
            <a:endParaRPr sz="3200" dirty="0">
              <a:latin typeface="Avenir"/>
              <a:ea typeface="Avenir"/>
              <a:cs typeface="Avenir"/>
              <a:sym typeface="Avenir"/>
            </a:endParaRPr>
          </a:p>
        </p:txBody>
      </p:sp>
      <p:sp>
        <p:nvSpPr>
          <p:cNvPr id="3" name="TextBox 2">
            <a:extLst>
              <a:ext uri="{FF2B5EF4-FFF2-40B4-BE49-F238E27FC236}">
                <a16:creationId xmlns:a16="http://schemas.microsoft.com/office/drawing/2014/main" id="{714B0622-7667-6014-7461-E2DD70321733}"/>
              </a:ext>
            </a:extLst>
          </p:cNvPr>
          <p:cNvSpPr txBox="1"/>
          <p:nvPr/>
        </p:nvSpPr>
        <p:spPr>
          <a:xfrm>
            <a:off x="0" y="5934670"/>
            <a:ext cx="6810703" cy="923330"/>
          </a:xfrm>
          <a:prstGeom prst="rect">
            <a:avLst/>
          </a:prstGeom>
          <a:noFill/>
        </p:spPr>
        <p:txBody>
          <a:bodyPr wrap="square">
            <a:spAutoFit/>
          </a:bodyPr>
          <a:lstStyle/>
          <a:p>
            <a:pPr marL="0" lvl="0" indent="0" rtl="0">
              <a:spcBef>
                <a:spcPts val="0"/>
              </a:spcBef>
              <a:spcAft>
                <a:spcPts val="0"/>
              </a:spcAft>
              <a:buNone/>
            </a:pPr>
            <a:r>
              <a:rPr lang="en-GB" sz="1800" b="1" dirty="0">
                <a:solidFill>
                  <a:srgbClr val="000000"/>
                </a:solidFill>
                <a:latin typeface="Avenir"/>
                <a:ea typeface="Avenir"/>
                <a:cs typeface="Avenir"/>
                <a:sym typeface="Avenir"/>
              </a:rPr>
              <a:t>Email:</a:t>
            </a:r>
            <a:r>
              <a:rPr lang="en-GB" sz="1800" dirty="0">
                <a:solidFill>
                  <a:srgbClr val="000000"/>
                </a:solidFill>
                <a:latin typeface="Avenir"/>
                <a:ea typeface="Avenir"/>
                <a:cs typeface="Avenir"/>
                <a:sym typeface="Avenir"/>
              </a:rPr>
              <a:t> </a:t>
            </a:r>
            <a:r>
              <a:rPr lang="en-GB" u="sng" dirty="0" err="1">
                <a:solidFill>
                  <a:srgbClr val="0097A7"/>
                </a:solidFill>
                <a:latin typeface="Avenir"/>
                <a:ea typeface="Avenir"/>
                <a:cs typeface="Avenir"/>
                <a:sym typeface="Avenir"/>
              </a:rPr>
              <a:t>j</a:t>
            </a:r>
            <a:r>
              <a:rPr lang="en-GB" sz="1800" u="sng" dirty="0" err="1">
                <a:solidFill>
                  <a:srgbClr val="0097A7"/>
                </a:solidFill>
                <a:latin typeface="Avenir"/>
                <a:ea typeface="Avenir"/>
                <a:cs typeface="Avenir"/>
                <a:sym typeface="Avenir"/>
              </a:rPr>
              <a:t>onathan.ryan@duke.edu</a:t>
            </a:r>
            <a:endParaRPr lang="en-GB" sz="1800" dirty="0">
              <a:solidFill>
                <a:srgbClr val="000000"/>
              </a:solidFill>
              <a:latin typeface="Avenir"/>
              <a:ea typeface="Avenir"/>
              <a:cs typeface="Avenir"/>
              <a:sym typeface="Avenir"/>
            </a:endParaRPr>
          </a:p>
          <a:p>
            <a:pPr marL="0" lvl="0" indent="0" rtl="0">
              <a:spcBef>
                <a:spcPts val="0"/>
              </a:spcBef>
              <a:spcAft>
                <a:spcPts val="0"/>
              </a:spcAft>
              <a:buNone/>
            </a:pPr>
            <a:r>
              <a:rPr lang="en-GB" sz="1800" b="1" dirty="0">
                <a:latin typeface="Avenir"/>
                <a:ea typeface="Avenir"/>
                <a:cs typeface="Avenir"/>
                <a:sym typeface="Avenir"/>
              </a:rPr>
              <a:t>Office: </a:t>
            </a:r>
            <a:r>
              <a:rPr lang="en-GB" sz="1800" dirty="0">
                <a:latin typeface="Avenir"/>
                <a:ea typeface="Avenir"/>
                <a:cs typeface="Avenir"/>
                <a:sym typeface="Avenir"/>
              </a:rPr>
              <a:t>3101 Grainger Hall</a:t>
            </a:r>
            <a:endParaRPr lang="en-GB" sz="1800" dirty="0">
              <a:solidFill>
                <a:srgbClr val="000000"/>
              </a:solidFill>
              <a:latin typeface="Avenir"/>
              <a:ea typeface="Avenir"/>
              <a:cs typeface="Avenir"/>
              <a:sym typeface="Avenir"/>
            </a:endParaRPr>
          </a:p>
          <a:p>
            <a:pPr marL="0" lvl="0" indent="0" rtl="0">
              <a:spcBef>
                <a:spcPts val="0"/>
              </a:spcBef>
              <a:spcAft>
                <a:spcPts val="0"/>
              </a:spcAft>
              <a:buNone/>
            </a:pPr>
            <a:r>
              <a:rPr lang="en-GB" sz="1800" b="1" dirty="0">
                <a:solidFill>
                  <a:srgbClr val="000000"/>
                </a:solidFill>
                <a:latin typeface="Avenir"/>
                <a:ea typeface="Avenir"/>
                <a:cs typeface="Avenir"/>
                <a:sym typeface="Avenir"/>
              </a:rPr>
              <a:t>Office hours: </a:t>
            </a:r>
            <a:r>
              <a:rPr lang="en-GB" sz="1800" dirty="0">
                <a:solidFill>
                  <a:srgbClr val="000000"/>
                </a:solidFill>
                <a:latin typeface="Avenir"/>
                <a:ea typeface="Avenir"/>
                <a:cs typeface="Avenir"/>
                <a:sym typeface="Avenir"/>
              </a:rPr>
              <a:t>Mondays and Wednesdays 15:00-16:00</a:t>
            </a:r>
          </a:p>
        </p:txBody>
      </p:sp>
      <p:pic>
        <p:nvPicPr>
          <p:cNvPr id="2" name="Picture 1" descr="A picture containing text, writing implement, stationary, pencil&#10;&#10;Description automatically generated">
            <a:extLst>
              <a:ext uri="{FF2B5EF4-FFF2-40B4-BE49-F238E27FC236}">
                <a16:creationId xmlns:a16="http://schemas.microsoft.com/office/drawing/2014/main" id="{AAEA41C4-ED91-09F0-A83A-6B72342C5948}"/>
              </a:ext>
            </a:extLst>
          </p:cNvPr>
          <p:cNvPicPr>
            <a:picLocks noChangeAspect="1"/>
          </p:cNvPicPr>
          <p:nvPr/>
        </p:nvPicPr>
        <p:blipFill>
          <a:blip r:embed="rId3"/>
          <a:stretch>
            <a:fillRect/>
          </a:stretch>
        </p:blipFill>
        <p:spPr>
          <a:xfrm>
            <a:off x="3279422" y="1688054"/>
            <a:ext cx="5633156" cy="408403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D5999923-157F-7298-9DC9-E76D5F82DB6E}"/>
            </a:ext>
          </a:extLst>
        </p:cNvPr>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4AB57B63-1E40-B185-D02B-4B27F167EB97}"/>
              </a:ext>
            </a:extLst>
          </p:cNvPr>
          <p:cNvPicPr>
            <a:picLocks noChangeAspect="1"/>
          </p:cNvPicPr>
          <p:nvPr/>
        </p:nvPicPr>
        <p:blipFill>
          <a:blip r:embed="rId3"/>
          <a:stretch>
            <a:fillRect/>
          </a:stretch>
        </p:blipFill>
        <p:spPr>
          <a:xfrm>
            <a:off x="-1" y="0"/>
            <a:ext cx="10690231" cy="6484883"/>
          </a:xfrm>
          <a:prstGeom prst="rect">
            <a:avLst/>
          </a:prstGeom>
        </p:spPr>
      </p:pic>
    </p:spTree>
    <p:extLst>
      <p:ext uri="{BB962C8B-B14F-4D97-AF65-F5344CB8AC3E}">
        <p14:creationId xmlns:p14="http://schemas.microsoft.com/office/powerpoint/2010/main" val="2314320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7312A934-EAFA-9C63-53BB-3BAA95515AAE}"/>
            </a:ext>
          </a:extLst>
        </p:cNvPr>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A9714B53-6CBF-AE15-FB21-DD517D3F821A}"/>
              </a:ext>
            </a:extLst>
          </p:cNvPr>
          <p:cNvPicPr>
            <a:picLocks noChangeAspect="1"/>
          </p:cNvPicPr>
          <p:nvPr/>
        </p:nvPicPr>
        <p:blipFill>
          <a:blip r:embed="rId3"/>
          <a:srcRect b="54295"/>
          <a:stretch/>
        </p:blipFill>
        <p:spPr>
          <a:xfrm>
            <a:off x="-1" y="0"/>
            <a:ext cx="10690231" cy="2963917"/>
          </a:xfrm>
          <a:prstGeom prst="rect">
            <a:avLst/>
          </a:prstGeom>
        </p:spPr>
      </p:pic>
      <p:pic>
        <p:nvPicPr>
          <p:cNvPr id="3" name="Picture 2" descr="A close-up of a satellite image&#10;&#10;Description automatically generated">
            <a:extLst>
              <a:ext uri="{FF2B5EF4-FFF2-40B4-BE49-F238E27FC236}">
                <a16:creationId xmlns:a16="http://schemas.microsoft.com/office/drawing/2014/main" id="{3BA9CC1D-DD5D-A8E0-3E90-9157EB97A220}"/>
              </a:ext>
            </a:extLst>
          </p:cNvPr>
          <p:cNvPicPr>
            <a:picLocks noChangeAspect="1"/>
          </p:cNvPicPr>
          <p:nvPr/>
        </p:nvPicPr>
        <p:blipFill>
          <a:blip r:embed="rId4"/>
          <a:stretch>
            <a:fillRect/>
          </a:stretch>
        </p:blipFill>
        <p:spPr>
          <a:xfrm>
            <a:off x="1378957" y="2963917"/>
            <a:ext cx="9434085" cy="3815255"/>
          </a:xfrm>
          <a:prstGeom prst="rect">
            <a:avLst/>
          </a:prstGeom>
        </p:spPr>
      </p:pic>
    </p:spTree>
    <p:extLst>
      <p:ext uri="{BB962C8B-B14F-4D97-AF65-F5344CB8AC3E}">
        <p14:creationId xmlns:p14="http://schemas.microsoft.com/office/powerpoint/2010/main" val="34039734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4098</TotalTime>
  <Words>452</Words>
  <Application>Microsoft Macintosh PowerPoint</Application>
  <PresentationFormat>Widescreen</PresentationFormat>
  <Paragraphs>20</Paragraphs>
  <Slides>71</Slides>
  <Notes>71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71</vt:i4>
      </vt:variant>
    </vt:vector>
  </HeadingPairs>
  <TitlesOfParts>
    <vt:vector size="76" baseType="lpstr">
      <vt:lpstr>Aptos</vt:lpstr>
      <vt:lpstr>Aptos Display</vt:lpstr>
      <vt:lpstr>Arial</vt:lpstr>
      <vt:lpstr>Avenir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Johnny Ryan</dc:creator>
  <cp:lastModifiedBy>Johnny Ryan</cp:lastModifiedBy>
  <cp:revision>1</cp:revision>
  <dcterms:created xsi:type="dcterms:W3CDTF">2025-09-19T19:28:00Z</dcterms:created>
  <dcterms:modified xsi:type="dcterms:W3CDTF">2025-09-22T15:47:53Z</dcterms:modified>
</cp:coreProperties>
</file>